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AA989-9D2D-4645-AD04-619CCC7672B4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AD32-6A4A-43D5-8F8F-80ABAE6157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77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32-6A4A-43D5-8F8F-80ABAE6157A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51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245AD4-216C-4963-93B8-7F270110D7C8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6834B4-14AC-4944-A7E0-4336267F674F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406640" cy="1472184"/>
          </a:xfrm>
        </p:spPr>
        <p:txBody>
          <a:bodyPr/>
          <a:lstStyle/>
          <a:p>
            <a:r>
              <a:rPr lang="es-MX" dirty="0" smtClean="0"/>
              <a:t>Antes de comenzar…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46" y="2218556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43608" y="548680"/>
            <a:ext cx="3672408" cy="4951472"/>
          </a:xfrm>
        </p:spPr>
        <p:txBody>
          <a:bodyPr/>
          <a:lstStyle/>
          <a:p>
            <a:pPr marL="82296" indent="0">
              <a:buNone/>
            </a:pPr>
            <a:r>
              <a:rPr lang="es-MX" dirty="0"/>
              <a:t>Además desarrollaron la </a:t>
            </a:r>
            <a:r>
              <a:rPr lang="es-MX" dirty="0" smtClean="0"/>
              <a:t>alfarería (fabricar objetos de barro) </a:t>
            </a:r>
            <a:r>
              <a:rPr lang="es-MX" dirty="0"/>
              <a:t>y el trabajo textil, es decir, producían telas con lanas de animales.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2376264" cy="334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032448" cy="551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0" y="188640"/>
            <a:ext cx="4248472" cy="2736304"/>
          </a:xfrm>
        </p:spPr>
        <p:txBody>
          <a:bodyPr>
            <a:normAutofit/>
          </a:bodyPr>
          <a:lstStyle/>
          <a:p>
            <a:r>
              <a:rPr lang="es-MX" dirty="0"/>
              <a:t>Sus casas </a:t>
            </a:r>
            <a:r>
              <a:rPr lang="es-MX" dirty="0" smtClean="0"/>
              <a:t>eran </a:t>
            </a:r>
            <a:r>
              <a:rPr lang="es-MX" dirty="0"/>
              <a:t>sólidas, de piedra o madera y en </a:t>
            </a:r>
            <a:r>
              <a:rPr lang="es-MX" dirty="0" smtClean="0"/>
              <a:t>sus techos </a:t>
            </a:r>
            <a:r>
              <a:rPr lang="es-MX" dirty="0"/>
              <a:t>ponían fibras vegetales.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384376" cy="370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811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Reglas clases virtuales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12776"/>
            <a:ext cx="7962088" cy="544522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Cuando inicies sesión debes mantener la cámara abierta.</a:t>
            </a:r>
          </a:p>
          <a:p>
            <a:pPr algn="just"/>
            <a:r>
              <a:rPr lang="es-MX" dirty="0" smtClean="0"/>
              <a:t>Debes mantener el micrófono apagado y sólo activarlo cuando respondas a la lista, te hagan alguna pregunta o tengas alguna duda. </a:t>
            </a:r>
          </a:p>
          <a:p>
            <a:pPr algn="just"/>
            <a:r>
              <a:rPr lang="es-MX" dirty="0" smtClean="0"/>
              <a:t>Preséntate con vestimenta adecuada para la clase.</a:t>
            </a:r>
          </a:p>
          <a:p>
            <a:pPr algn="just"/>
            <a:r>
              <a:rPr lang="es-MX" dirty="0" smtClean="0"/>
              <a:t>El chat es sólo para escribir alguna pregunta o duda que tengas.</a:t>
            </a:r>
          </a:p>
          <a:p>
            <a:pPr algn="just"/>
            <a:r>
              <a:rPr lang="es-MX" dirty="0" smtClean="0"/>
              <a:t>No consumas alimentos mientras estés en clases.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8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2365" y="13467"/>
            <a:ext cx="8244408" cy="1472184"/>
          </a:xfrm>
        </p:spPr>
        <p:txBody>
          <a:bodyPr>
            <a:normAutofit/>
          </a:bodyPr>
          <a:lstStyle/>
          <a:p>
            <a:r>
              <a:rPr lang="es-MX" dirty="0" smtClean="0"/>
              <a:t>Unidad 2: “Los pueblos originarios de Chile”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73843"/>
            <a:ext cx="7992888" cy="936104"/>
          </a:xfrm>
        </p:spPr>
        <p:txBody>
          <a:bodyPr/>
          <a:lstStyle/>
          <a:p>
            <a:r>
              <a:rPr lang="es-MX" dirty="0"/>
              <a:t>Objetivo: Identificar la diferencia que existe entre sociedades nómades y sedentarias.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93745"/>
            <a:ext cx="710084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673">
            <a:off x="69272" y="1845336"/>
            <a:ext cx="92805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259632" y="5013176"/>
            <a:ext cx="6953976" cy="172819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s-MX" dirty="0" smtClean="0"/>
              <a:t>Nuestro país estaba habitado por una serie de pueblos que, con la llegada de los españoles, fueron exterminados, quedando muy pocos descendientes.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65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320480" cy="6525344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es-MX" sz="3600" dirty="0" smtClean="0"/>
              <a:t>Estos pueblos originarios tenían diferentes actividades y estilos de vida, debido a las condiciones físicas del paisaje donde habitaban y la disponibilidad de </a:t>
            </a:r>
            <a:r>
              <a:rPr lang="es-MX" sz="3600" dirty="0" smtClean="0"/>
              <a:t>alimentos, </a:t>
            </a:r>
            <a:r>
              <a:rPr lang="es-MX" sz="3600" dirty="0" smtClean="0"/>
              <a:t>algunos eran </a:t>
            </a:r>
            <a:r>
              <a:rPr lang="es-MX" sz="3600" dirty="0" smtClean="0">
                <a:solidFill>
                  <a:srgbClr val="FF0000"/>
                </a:solidFill>
              </a:rPr>
              <a:t>nómades</a:t>
            </a:r>
            <a:r>
              <a:rPr lang="es-MX" sz="3600" dirty="0" smtClean="0"/>
              <a:t> y otros </a:t>
            </a:r>
            <a:r>
              <a:rPr lang="es-MX" sz="3600" dirty="0" smtClean="0">
                <a:solidFill>
                  <a:srgbClr val="FF0000"/>
                </a:solidFill>
              </a:rPr>
              <a:t>sedentarios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Pueblos nómades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4176464" cy="5112568"/>
          </a:xfrm>
        </p:spPr>
        <p:txBody>
          <a:bodyPr>
            <a:norm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trasladaban de un lugar a otro buscando su </a:t>
            </a:r>
            <a:r>
              <a:rPr lang="es-MX" dirty="0" smtClean="0"/>
              <a:t>alimento, agua </a:t>
            </a:r>
            <a:r>
              <a:rPr lang="es-MX" dirty="0"/>
              <a:t>y abrigo. </a:t>
            </a:r>
            <a:endParaRPr lang="es-MX" dirty="0" smtClean="0"/>
          </a:p>
          <a:p>
            <a:r>
              <a:rPr lang="es-MX" dirty="0" smtClean="0"/>
              <a:t>No </a:t>
            </a:r>
            <a:r>
              <a:rPr lang="es-MX" dirty="0"/>
              <a:t>tenían una lugar fijo para vivir. </a:t>
            </a:r>
            <a:endParaRPr lang="es-MX" dirty="0" smtClean="0"/>
          </a:p>
          <a:p>
            <a:r>
              <a:rPr lang="es-MX" dirty="0" smtClean="0"/>
              <a:t>Se movilizaban </a:t>
            </a:r>
            <a:r>
              <a:rPr lang="es-MX" dirty="0"/>
              <a:t>de acuerdo a la temporada para conseguir alimentos.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2203450"/>
            <a:ext cx="33432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43607" y="260648"/>
            <a:ext cx="7757617" cy="13681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MX" dirty="0"/>
              <a:t>Se dedicaban a cazar y a pescar </a:t>
            </a:r>
            <a:r>
              <a:rPr lang="es-MX" dirty="0" smtClean="0"/>
              <a:t>o fabricar </a:t>
            </a:r>
            <a:r>
              <a:rPr lang="es-MX" dirty="0"/>
              <a:t>armas, recolectaban huevos, vegetales y frutos silvestres.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71591" cy="47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312368" cy="467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74095" y="5085184"/>
            <a:ext cx="8136904" cy="1639104"/>
          </a:xfrm>
        </p:spPr>
        <p:txBody>
          <a:bodyPr/>
          <a:lstStyle/>
          <a:p>
            <a:r>
              <a:rPr lang="es-MX" dirty="0"/>
              <a:t>Sus casas eran hechas con cueros de animales, fáciles de trasladar de </a:t>
            </a:r>
            <a:r>
              <a:rPr lang="es-MX" dirty="0" smtClean="0"/>
              <a:t>un lado </a:t>
            </a:r>
            <a:r>
              <a:rPr lang="es-MX" dirty="0"/>
              <a:t>a otro. </a:t>
            </a:r>
            <a:endParaRPr lang="es-MX" dirty="0" smtClean="0"/>
          </a:p>
          <a:p>
            <a:r>
              <a:rPr lang="es-MX" dirty="0" smtClean="0"/>
              <a:t>Usaban </a:t>
            </a:r>
            <a:r>
              <a:rPr lang="es-MX" dirty="0"/>
              <a:t>también el cuero para </a:t>
            </a:r>
            <a:r>
              <a:rPr lang="es-MX" dirty="0" smtClean="0"/>
              <a:t>vestirse.</a:t>
            </a:r>
            <a:endParaRPr lang="es-MX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8"/>
            <a:ext cx="3096344" cy="37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948"/>
            <a:ext cx="3456384" cy="49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Pueblos sedentarios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7624" y="3284984"/>
            <a:ext cx="3600400" cy="2902456"/>
          </a:xfrm>
        </p:spPr>
        <p:txBody>
          <a:bodyPr/>
          <a:lstStyle/>
          <a:p>
            <a:r>
              <a:rPr lang="es-MX" dirty="0"/>
              <a:t>Vivían instalados en un lugar fijo. Esto debido a que descubrieron  la agricultura y la ganadería. </a:t>
            </a:r>
          </a:p>
          <a:p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8387"/>
            <a:ext cx="4104456" cy="552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</TotalTime>
  <Words>293</Words>
  <Application>Microsoft Office PowerPoint</Application>
  <PresentationFormat>Presentación en pantalla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Antes de comenzar… </vt:lpstr>
      <vt:lpstr>Reglas clases virtuales</vt:lpstr>
      <vt:lpstr>Unidad 2: “Los pueblos originarios de Chile”</vt:lpstr>
      <vt:lpstr>Presentación de PowerPoint</vt:lpstr>
      <vt:lpstr>Presentación de PowerPoint</vt:lpstr>
      <vt:lpstr>Pueblos nómades</vt:lpstr>
      <vt:lpstr>Presentación de PowerPoint</vt:lpstr>
      <vt:lpstr>Presentación de PowerPoint</vt:lpstr>
      <vt:lpstr>Pueblos sedentarios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Antes de comenzar…</dc:title>
  <dc:creator>Profesor</dc:creator>
  <cp:lastModifiedBy>HP</cp:lastModifiedBy>
  <cp:revision>6</cp:revision>
  <dcterms:created xsi:type="dcterms:W3CDTF">2020-07-02T17:11:31Z</dcterms:created>
  <dcterms:modified xsi:type="dcterms:W3CDTF">2020-07-02T22:47:01Z</dcterms:modified>
</cp:coreProperties>
</file>