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58" r:id="rId6"/>
    <p:sldId id="284" r:id="rId7"/>
    <p:sldId id="281" r:id="rId8"/>
    <p:sldId id="286" r:id="rId9"/>
    <p:sldId id="282" r:id="rId10"/>
    <p:sldId id="285" r:id="rId11"/>
    <p:sldId id="283" r:id="rId12"/>
    <p:sldId id="287" r:id="rId13"/>
    <p:sldId id="264" r:id="rId14"/>
    <p:sldId id="273" r:id="rId15"/>
    <p:sldId id="271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2B5E41-4952-447D-BAF7-7265FE26EDB6}" type="datetimeFigureOut">
              <a:rPr lang="es-MX" smtClean="0"/>
              <a:t>17/07/2020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DB6292C-7D24-4C8E-B62D-A463F0014F77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0"/>
            <a:ext cx="7406640" cy="1008112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2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PLANIFICACIÓN 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PARA EL AUTOAPRENDIZAJE</a:t>
            </a:r>
            <a:b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</a:t>
            </a:r>
            <a: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s-MX" altLang="es-MX" sz="13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27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JULIO AL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31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altLang="es-MX" sz="2200" b="1" u="sng" dirty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DE JULIO </a:t>
            </a:r>
            <a:r>
              <a:rPr lang="es-ES" altLang="es-MX" sz="2200" b="1" u="sng" dirty="0" smtClean="0"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2020</a:t>
            </a:r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88777"/>
              </p:ext>
            </p:extLst>
          </p:nvPr>
        </p:nvGraphicFramePr>
        <p:xfrm>
          <a:off x="1043608" y="1268760"/>
          <a:ext cx="7776864" cy="4242447"/>
        </p:xfrm>
        <a:graphic>
          <a:graphicData uri="http://schemas.openxmlformats.org/drawingml/2006/table">
            <a:tbl>
              <a:tblPr firstRow="1" firstCol="1" bandRow="1"/>
              <a:tblGrid>
                <a:gridCol w="1944216"/>
                <a:gridCol w="583264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TÍTULO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Los pueblos originarios de Chile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ASIGNATURA/CURSO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Historia, Geografía y Cs. Sociales /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2°A-B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PROFESORA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CONTENIDO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Tipos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 vivienda de los pueblos originarios.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APRENDIZAJE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OA01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Describir los modos de vida de algunos pueblos originarios de Chile en el periodo precolombino, incluyendo ubicación geográfica, medio natural en que habitaban, vida nómada o sedentaria, roles de hombres y mujeres, herramientas y tecnología, principales actividades, vivienda, costumbres, idioma, creencias, alimentación y fiestas, entre otros.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Conocer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y comparar los tipos de viviendas de los pueblos originarios.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INDICADORES DE LOGRO </a:t>
                      </a:r>
                      <a:endParaRPr lang="es-MX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Ilustran y comparan modelos de vivienda de los pueblos estudiados.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7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1143000"/>
          </a:xfrm>
        </p:spPr>
        <p:txBody>
          <a:bodyPr/>
          <a:lstStyle/>
          <a:p>
            <a:r>
              <a:rPr lang="es-MX" dirty="0" smtClean="0"/>
              <a:t>Viviendas </a:t>
            </a:r>
            <a:endParaRPr lang="es-MX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4213"/>
            <a:ext cx="3600400" cy="28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9" y="1268760"/>
            <a:ext cx="40550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79" y="4293096"/>
            <a:ext cx="4005409" cy="23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76724"/>
            <a:ext cx="3460567" cy="238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2745102" y="1124745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Picunche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6841787" y="4276724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Puelche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1043608" y="4114087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Pehuenche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6841787" y="1268760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Mapuche 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41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Zona sur o austral.</a:t>
            </a:r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75200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3" y="265212"/>
            <a:ext cx="7498080" cy="1143000"/>
          </a:xfrm>
        </p:spPr>
        <p:txBody>
          <a:bodyPr/>
          <a:lstStyle/>
          <a:p>
            <a:r>
              <a:rPr lang="es-MX" dirty="0" smtClean="0"/>
              <a:t>Viviendas </a:t>
            </a:r>
            <a:endParaRPr lang="es-MX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52" y="1484784"/>
            <a:ext cx="38884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8164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3" y="4170646"/>
            <a:ext cx="3888432" cy="23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4170646"/>
            <a:ext cx="3600400" cy="234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1185423" y="1484784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Chonos</a:t>
            </a:r>
            <a:r>
              <a:rPr lang="es-MX" b="1" dirty="0" smtClean="0">
                <a:solidFill>
                  <a:schemeClr val="tx1"/>
                </a:solidFill>
              </a:rPr>
              <a:t> 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5976156" y="3284984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Kawéskar</a:t>
            </a:r>
            <a:r>
              <a:rPr lang="es-MX" b="1" dirty="0" smtClean="0">
                <a:solidFill>
                  <a:schemeClr val="bg1"/>
                </a:solidFill>
              </a:rPr>
              <a:t> o alacalufe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185423" y="4170646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bg1"/>
                </a:solidFill>
              </a:rPr>
              <a:t>Selk’nam</a:t>
            </a:r>
            <a:r>
              <a:rPr lang="es-MX" b="1" dirty="0" smtClean="0">
                <a:solidFill>
                  <a:schemeClr val="bg1"/>
                </a:solidFill>
              </a:rPr>
              <a:t> u </a:t>
            </a:r>
            <a:r>
              <a:rPr lang="es-MX" b="1" dirty="0" err="1" smtClean="0">
                <a:solidFill>
                  <a:schemeClr val="bg1"/>
                </a:solidFill>
              </a:rPr>
              <a:t>onas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7236296" y="4170646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Yámanas</a:t>
            </a:r>
            <a:r>
              <a:rPr lang="es-MX" b="1" dirty="0" smtClean="0">
                <a:solidFill>
                  <a:schemeClr val="tx1"/>
                </a:solidFill>
              </a:rPr>
              <a:t> o </a:t>
            </a:r>
            <a:r>
              <a:rPr lang="es-MX" b="1" dirty="0" err="1" smtClean="0">
                <a:solidFill>
                  <a:schemeClr val="tx1"/>
                </a:solidFill>
              </a:rPr>
              <a:t>yaganes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98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88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Abramos el libro en la página </a:t>
            </a:r>
            <a:r>
              <a:rPr lang="es-MX" sz="4900" b="1" dirty="0" smtClean="0"/>
              <a:t>70</a:t>
            </a:r>
            <a:endParaRPr lang="es-MX" sz="49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1. ¿Qué elementos utilizaban para construir las viviendas en el pasado?</a:t>
            </a:r>
          </a:p>
          <a:p>
            <a:r>
              <a:rPr lang="es-MX" dirty="0" smtClean="0"/>
              <a:t>2. ¿En qué se parecen las viviendas </a:t>
            </a:r>
            <a:r>
              <a:rPr lang="es-MX" dirty="0" err="1" smtClean="0"/>
              <a:t>aymaras</a:t>
            </a:r>
            <a:r>
              <a:rPr lang="es-MX" dirty="0" smtClean="0"/>
              <a:t> con las mapuche?</a:t>
            </a:r>
            <a:endParaRPr lang="es-MX" dirty="0"/>
          </a:p>
        </p:txBody>
      </p:sp>
      <p:pic>
        <p:nvPicPr>
          <p:cNvPr id="9" name="8 Marcador de contenido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3852891" cy="5544616"/>
          </a:xfrm>
        </p:spPr>
      </p:pic>
    </p:spTree>
    <p:extLst>
      <p:ext uri="{BB962C8B-B14F-4D97-AF65-F5344CB8AC3E}">
        <p14:creationId xmlns:p14="http://schemas.microsoft.com/office/powerpoint/2010/main" val="124020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752678"/>
            <a:ext cx="7498080" cy="1143000"/>
          </a:xfrm>
        </p:spPr>
        <p:txBody>
          <a:bodyPr/>
          <a:lstStyle/>
          <a:p>
            <a:r>
              <a:rPr lang="es-MX" dirty="0" smtClean="0"/>
              <a:t>Apliquemos lo aprendido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95678"/>
            <a:ext cx="486916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856"/>
            <a:ext cx="7498080" cy="7368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Ticket de salida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124744"/>
            <a:ext cx="7498080" cy="3456384"/>
          </a:xfrm>
        </p:spPr>
        <p:txBody>
          <a:bodyPr>
            <a:normAutofit fontScale="85000"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es-MX" dirty="0" smtClean="0"/>
              <a:t>Dibuja una vivienda de un pueblo nómade.</a:t>
            </a:r>
          </a:p>
          <a:p>
            <a:pPr marL="596646" indent="-514350">
              <a:buFont typeface="+mj-lt"/>
              <a:buAutoNum type="arabicPeriod"/>
            </a:pPr>
            <a:endParaRPr lang="es-MX" dirty="0" smtClean="0"/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Dibuja una vivienda de un pueblo sedentario.</a:t>
            </a:r>
          </a:p>
          <a:p>
            <a:pPr marL="596646" indent="-514350">
              <a:buFont typeface="+mj-lt"/>
              <a:buAutoNum type="arabicPeriod"/>
            </a:pPr>
            <a:endParaRPr lang="es-MX" dirty="0"/>
          </a:p>
          <a:p>
            <a:pPr marL="596646" indent="-514350">
              <a:buFont typeface="+mj-lt"/>
              <a:buAutoNum type="arabicPeriod"/>
            </a:pPr>
            <a:r>
              <a:rPr lang="es-MX" dirty="0" smtClean="0"/>
              <a:t>Las viviendas, en la actualidad ¿utilizan los mismos materiales que los pueblos originarios? Dibuja una casa de la actualidad.</a:t>
            </a:r>
          </a:p>
          <a:p>
            <a:pPr marL="596646" indent="-514350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4426202"/>
            <a:ext cx="2420888" cy="2420888"/>
          </a:xfrm>
          <a:prstGeom prst="rect">
            <a:avLst/>
          </a:prstGeom>
        </p:spPr>
      </p:pic>
      <p:sp>
        <p:nvSpPr>
          <p:cNvPr id="6" name="5 Llamada ovalada"/>
          <p:cNvSpPr/>
          <p:nvPr/>
        </p:nvSpPr>
        <p:spPr>
          <a:xfrm>
            <a:off x="2457558" y="4435480"/>
            <a:ext cx="4170579" cy="1753612"/>
          </a:xfrm>
          <a:prstGeom prst="wedgeEllipseCallout">
            <a:avLst>
              <a:gd name="adj1" fmla="val 54952"/>
              <a:gd name="adj2" fmla="val 368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Enviar ticket a </a:t>
            </a:r>
            <a:r>
              <a:rPr lang="es-MX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daniela.carreno@colegio-jeanpiaget.cl</a:t>
            </a:r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MX" dirty="0"/>
              <a:t>o al </a:t>
            </a:r>
            <a:r>
              <a:rPr lang="es-MX" dirty="0" err="1"/>
              <a:t>wsp</a:t>
            </a:r>
            <a:r>
              <a:rPr lang="es-MX" dirty="0"/>
              <a:t> 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+569 64549047</a:t>
            </a:r>
          </a:p>
        </p:txBody>
      </p:sp>
    </p:spTree>
    <p:extLst>
      <p:ext uri="{BB962C8B-B14F-4D97-AF65-F5344CB8AC3E}">
        <p14:creationId xmlns:p14="http://schemas.microsoft.com/office/powerpoint/2010/main" val="24275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121705"/>
              </p:ext>
            </p:extLst>
          </p:nvPr>
        </p:nvGraphicFramePr>
        <p:xfrm>
          <a:off x="1331640" y="764704"/>
          <a:ext cx="7560840" cy="4502847"/>
        </p:xfrm>
        <a:graphic>
          <a:graphicData uri="http://schemas.openxmlformats.org/drawingml/2006/table">
            <a:tbl>
              <a:tblPr firstRow="1" firstCol="1" bandRow="1"/>
              <a:tblGrid>
                <a:gridCol w="1804292"/>
                <a:gridCol w="5756548"/>
              </a:tblGrid>
              <a:tr h="2448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ACTIVIDAD(ES) Y RECURSOS PEDAGÓGICOS 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Saludo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los estudiantes.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Observe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el </a:t>
                      </a:r>
                      <a:r>
                        <a:rPr lang="es-ES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power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point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 se presentará y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preguntas que realizará la profesora.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MX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s-MX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Desarrolle las preguntas que hará la profesora observando el libro (</a:t>
                      </a:r>
                      <a:r>
                        <a:rPr lang="es-E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página</a:t>
                      </a:r>
                      <a:r>
                        <a:rPr lang="es-ES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70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aplicando los conocimientos adquiridos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durante</a:t>
                      </a:r>
                      <a:r>
                        <a:rPr lang="es-ES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la clase.</a:t>
                      </a: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None/>
                      </a:pP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Recursos: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Computador, </a:t>
                      </a: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cuaderno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texto de estudio, guía, lápices.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TICKET DE SALIDA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7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 MÓDULO DEBE SER ENVIADO AL SIGUIENTE CORREO ELECTRÓNICO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Saca una foto a  la respuesta (sólo del ticket de salida)  con tu nombre y fecha y las envía al correo </a:t>
                      </a:r>
                      <a:r>
                        <a:rPr lang="es-CL" sz="1600" u="sng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daniela.carreno@colegio-jeanpiaget.cl</a:t>
                      </a:r>
                      <a:r>
                        <a:rPr lang="es-MX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 al </a:t>
                      </a:r>
                      <a:r>
                        <a:rPr lang="es-MX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wsp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600" dirty="0">
                          <a:effectLst/>
                          <a:highlight>
                            <a:srgbClr val="FF00FF"/>
                          </a:highlight>
                          <a:latin typeface="Calibri"/>
                          <a:ea typeface="Calibri"/>
                          <a:cs typeface="Times New Roman"/>
                        </a:rPr>
                        <a:t>+569 64549047</a:t>
                      </a:r>
                      <a: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s-MX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 </a:t>
                      </a:r>
                      <a:r>
                        <a:rPr lang="es-CL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viernes </a:t>
                      </a:r>
                      <a:r>
                        <a:rPr lang="es-CL" sz="1600" b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31 </a:t>
                      </a:r>
                      <a:r>
                        <a:rPr lang="es-CL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CL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Julio</a:t>
                      </a:r>
                      <a:r>
                        <a:rPr lang="es-CL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7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comenzar…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5638" y="1628963"/>
            <a:ext cx="4438273" cy="44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8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Normas para clases virtuales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/>
              <a:t>Cuando inicies sesión debes mantener la cámara abierta.</a:t>
            </a:r>
          </a:p>
          <a:p>
            <a:r>
              <a:rPr lang="es-MX" sz="2800" dirty="0"/>
              <a:t>Debes mantener el micrófono apagado y sólo activarlo cuando respondas a la lista, te hagan alguna pregunta o tengas alguna duda. </a:t>
            </a:r>
          </a:p>
          <a:p>
            <a:r>
              <a:rPr lang="es-MX" sz="2800" dirty="0"/>
              <a:t>Preséntate con vestimenta adecuada para la clase.</a:t>
            </a:r>
          </a:p>
          <a:p>
            <a:r>
              <a:rPr lang="es-MX" sz="2800" dirty="0"/>
              <a:t>El chat es sólo para escribir alguna pregunta o duda que tengas.</a:t>
            </a:r>
          </a:p>
          <a:p>
            <a:r>
              <a:rPr lang="es-MX" sz="2800" dirty="0"/>
              <a:t>No consumas alimentos mientras estés en clases.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91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776864" cy="2925086"/>
          </a:xfrm>
        </p:spPr>
        <p:txBody>
          <a:bodyPr>
            <a:noAutofit/>
          </a:bodyPr>
          <a:lstStyle/>
          <a:p>
            <a:pPr algn="ctr"/>
            <a:r>
              <a:rPr lang="es-MX" sz="5400" dirty="0">
                <a:latin typeface="Lucida Calligraphy" panose="03010101010101010101" pitchFamily="66" charset="0"/>
              </a:rPr>
              <a:t>¿Cómo </a:t>
            </a:r>
            <a:r>
              <a:rPr lang="es-MX" sz="5400" dirty="0" smtClean="0">
                <a:latin typeface="Lucida Calligraphy" panose="03010101010101010101" pitchFamily="66" charset="0"/>
              </a:rPr>
              <a:t>eran las viviendas de los pueblos originarios? </a:t>
            </a:r>
            <a:endParaRPr lang="es-MX" sz="5400" dirty="0">
              <a:latin typeface="Lucida Calligraphy" panose="03010101010101010101" pitchFamily="66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7406640" cy="1752600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Lucida Calligraphy" panose="03010101010101010101" pitchFamily="66" charset="0"/>
              </a:rPr>
              <a:t>Objetivo</a:t>
            </a:r>
            <a:r>
              <a:rPr lang="es-MX" sz="2800" dirty="0">
                <a:latin typeface="Lucida Calligraphy" panose="03010101010101010101" pitchFamily="66" charset="0"/>
              </a:rPr>
              <a:t>: Conocer y comparar los tipos de viviendas de los pueblos originarios</a:t>
            </a:r>
          </a:p>
        </p:txBody>
      </p:sp>
    </p:spTree>
    <p:extLst>
      <p:ext uri="{BB962C8B-B14F-4D97-AF65-F5344CB8AC3E}">
        <p14:creationId xmlns:p14="http://schemas.microsoft.com/office/powerpoint/2010/main" val="31679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Zona norte e insular </a:t>
            </a:r>
            <a:endParaRPr lang="es-MX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628800"/>
            <a:ext cx="655338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7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/>
          <a:lstStyle/>
          <a:p>
            <a:r>
              <a:rPr lang="es-MX" dirty="0" smtClean="0"/>
              <a:t>Viviendas </a:t>
            </a: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63" y="1124745"/>
            <a:ext cx="372887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61" y="1124745"/>
            <a:ext cx="392561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60" y="4202965"/>
            <a:ext cx="3717718" cy="25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61" y="4202965"/>
            <a:ext cx="3900102" cy="24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2724038" y="4202965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Diaguitas</a:t>
            </a:r>
            <a:r>
              <a:rPr lang="es-MX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s-MX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773661" y="4202965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Atacameños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6794936" y="1142324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 smtClean="0">
                <a:solidFill>
                  <a:schemeClr val="tx1"/>
                </a:solidFill>
              </a:rPr>
              <a:t>Aymaras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745102" y="1124745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Changos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4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460851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5508104" y="1916832"/>
            <a:ext cx="2160240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Rapa </a:t>
            </a:r>
            <a:r>
              <a:rPr lang="es-MX" b="1" dirty="0" err="1" smtClean="0">
                <a:solidFill>
                  <a:schemeClr val="tx1"/>
                </a:solidFill>
              </a:rPr>
              <a:t>Nui</a:t>
            </a:r>
            <a:endParaRPr lang="es-MX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Zona centro y centro sur.  </a:t>
            </a:r>
            <a:endParaRPr lang="es-MX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840760" cy="45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647</TotalTime>
  <Words>457</Words>
  <Application>Microsoft Office PowerPoint</Application>
  <PresentationFormat>Presentación en pantalla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Solsticio</vt:lpstr>
      <vt:lpstr>       PLANIFICACIÓN  PARA EL AUTOAPRENDIZAJE SEMANA 18 DEL 27 DE JULIO AL 31 DE JULIO 2020</vt:lpstr>
      <vt:lpstr>Presentación de PowerPoint</vt:lpstr>
      <vt:lpstr>Antes de comenzar… </vt:lpstr>
      <vt:lpstr>Normas para clases virtuales</vt:lpstr>
      <vt:lpstr>¿Cómo eran las viviendas de los pueblos originarios? </vt:lpstr>
      <vt:lpstr>Zona norte e insular </vt:lpstr>
      <vt:lpstr>Viviendas </vt:lpstr>
      <vt:lpstr>Presentación de PowerPoint</vt:lpstr>
      <vt:lpstr>Zona centro y centro sur.  </vt:lpstr>
      <vt:lpstr>Viviendas </vt:lpstr>
      <vt:lpstr>Zona sur o austral.</vt:lpstr>
      <vt:lpstr>Viviendas </vt:lpstr>
      <vt:lpstr>Abramos el libro en la página 70</vt:lpstr>
      <vt:lpstr>Apliquemos lo aprendido</vt:lpstr>
      <vt:lpstr>Ticket de salida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SEMANA 15 DEL 06 DE JULIO AL 10 DE JULIO 2020</dc:title>
  <dc:creator>Profesor</dc:creator>
  <cp:lastModifiedBy>HP</cp:lastModifiedBy>
  <cp:revision>32</cp:revision>
  <dcterms:created xsi:type="dcterms:W3CDTF">2020-07-06T18:40:10Z</dcterms:created>
  <dcterms:modified xsi:type="dcterms:W3CDTF">2020-07-17T20:08:46Z</dcterms:modified>
</cp:coreProperties>
</file>