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30" r:id="rId4"/>
    <p:sldId id="331" r:id="rId5"/>
    <p:sldId id="332" r:id="rId6"/>
    <p:sldId id="333" r:id="rId7"/>
    <p:sldId id="346" r:id="rId8"/>
    <p:sldId id="342" r:id="rId9"/>
    <p:sldId id="334" r:id="rId10"/>
    <p:sldId id="335" r:id="rId11"/>
    <p:sldId id="343" r:id="rId12"/>
    <p:sldId id="344" r:id="rId13"/>
    <p:sldId id="345" r:id="rId14"/>
    <p:sldId id="336" r:id="rId15"/>
    <p:sldId id="337" r:id="rId16"/>
    <p:sldId id="341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00CC99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60"/>
  </p:normalViewPr>
  <p:slideViewPr>
    <p:cSldViewPr>
      <p:cViewPr>
        <p:scale>
          <a:sx n="70" d="100"/>
          <a:sy n="7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B4E3-4706-4B39-A035-4BF177634E1F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B8C8-BED9-4EDF-A9AF-1FAF18A97E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483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2186600"/>
            <a:ext cx="53712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224871"/>
            <a:ext cx="9290344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5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youtube.com/results?sp=mAEB&amp;search_query=ciclo+de+vida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Autofit/>
          </a:bodyPr>
          <a:lstStyle/>
          <a:p>
            <a:r>
              <a:rPr lang="es-CL" sz="1600" b="1" u="sng" dirty="0" smtClean="0"/>
              <a:t/>
            </a:r>
            <a:br>
              <a:rPr lang="es-CL" sz="1600" b="1" u="sng" dirty="0" smtClean="0"/>
            </a:br>
            <a:r>
              <a:rPr lang="es-CL" sz="1600" b="1" u="sng" dirty="0" smtClean="0"/>
              <a:t>PLANIFICACIÓN </a:t>
            </a:r>
            <a:r>
              <a:rPr lang="es-CL" sz="1600" b="1" u="sng" dirty="0"/>
              <a:t>PARA EL AUTOAPRENDIZAJE</a:t>
            </a:r>
            <a:r>
              <a:rPr lang="es-CL" sz="1600" dirty="0"/>
              <a:t/>
            </a:r>
            <a:br>
              <a:rPr lang="es-CL" sz="1600" dirty="0"/>
            </a:br>
            <a:r>
              <a:rPr lang="es-CL" sz="1600" b="1" u="sng" dirty="0"/>
              <a:t>SEMANA </a:t>
            </a:r>
            <a:r>
              <a:rPr lang="es-CL" sz="1600" b="1" u="sng" dirty="0" smtClean="0"/>
              <a:t>19  </a:t>
            </a:r>
            <a:r>
              <a:rPr lang="es-CL" sz="1600" b="1" u="sng" dirty="0"/>
              <a:t>DEL  </a:t>
            </a:r>
            <a:r>
              <a:rPr lang="es-CL" sz="1600" b="1" u="sng" dirty="0" smtClean="0"/>
              <a:t>03 </a:t>
            </a:r>
            <a:r>
              <a:rPr lang="es-CL" sz="1600" b="1" u="sng" dirty="0"/>
              <a:t>AL   </a:t>
            </a:r>
            <a:r>
              <a:rPr lang="es-CL" sz="1600" b="1" u="sng" dirty="0" smtClean="0"/>
              <a:t>07  </a:t>
            </a:r>
            <a:r>
              <a:rPr lang="es-CL" sz="1600" b="1" u="sng" dirty="0"/>
              <a:t>DE </a:t>
            </a:r>
            <a:r>
              <a:rPr lang="es-CL" sz="1600" b="1" u="sng" dirty="0" smtClean="0"/>
              <a:t>AGOSTO </a:t>
            </a:r>
            <a:r>
              <a:rPr lang="es-CL" sz="1600" b="1" u="sng" dirty="0"/>
              <a:t>2020</a:t>
            </a: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6039"/>
              </p:ext>
            </p:extLst>
          </p:nvPr>
        </p:nvGraphicFramePr>
        <p:xfrm>
          <a:off x="395536" y="1556792"/>
          <a:ext cx="8208912" cy="4564849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4598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ASIGNATURA/CURSO</a:t>
                      </a:r>
                      <a:endParaRPr lang="es-CL" sz="140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0" dirty="0" smtClean="0">
                          <a:effectLst/>
                          <a:latin typeface="+mn-lt"/>
                        </a:rPr>
                        <a:t>Ciencias Naturales  </a:t>
                      </a:r>
                      <a:r>
                        <a:rPr lang="es-CL" sz="1600" dirty="0" smtClean="0">
                          <a:effectLst/>
                          <a:latin typeface="+mn-lt"/>
                        </a:rPr>
                        <a:t> 2° BÁSICO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PROFESOR/A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Isabel Gómez 2°A</a:t>
                      </a:r>
                    </a:p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Priscila Salas 2°B</a:t>
                      </a:r>
                      <a:endParaRPr lang="es-CL" sz="16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2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DE APRENDIZAJE DE LA UNIDAD 1 (TEXTUAL)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/>
                        </a:rPr>
                        <a:t> </a:t>
                      </a:r>
                      <a:endParaRPr lang="es-CL" sz="14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 y comparar las características de las etapas del ciclo</a:t>
                      </a:r>
                    </a:p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vida de los distintos animales (mamíferos, aves, insectos y</a:t>
                      </a:r>
                    </a:p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Anfibios), relacionándolas con su hábitat. </a:t>
                      </a:r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  <a:endParaRPr lang="es-CL" sz="16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effectLst/>
                          <a:latin typeface="Calibri"/>
                        </a:rPr>
                        <a:t>CONTENIDO</a:t>
                      </a:r>
                      <a:endParaRPr lang="es-CL" sz="14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/>
                        </a:rPr>
                        <a:t>Ciclo</a:t>
                      </a:r>
                      <a:r>
                        <a:rPr lang="es-CL" sz="1600" baseline="0" dirty="0" smtClean="0">
                          <a:effectLst/>
                          <a:latin typeface="Calibri"/>
                        </a:rPr>
                        <a:t> de vida de los animales . </a:t>
                      </a:r>
                      <a:endParaRPr lang="es-CL" sz="16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Ilustran en un esquema las distintas etapas del ciclo de vida</a:t>
                      </a:r>
                    </a:p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un animal.</a:t>
                      </a:r>
                    </a:p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Comparan</a:t>
                      </a:r>
                      <a:r>
                        <a:rPr lang="es-C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ciclos de vida de distintos animales  en cuanto a su similitud .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5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1" dirty="0" smtClean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Calibri"/>
                        </a:rPr>
                        <a:t>OBJETIVO </a:t>
                      </a:r>
                      <a:r>
                        <a:rPr lang="es-CL" sz="1400" b="1" dirty="0">
                          <a:effectLst/>
                          <a:latin typeface="Calibri"/>
                        </a:rPr>
                        <a:t>DE LA CLASE</a:t>
                      </a:r>
                      <a:endParaRPr lang="es-CL" sz="14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</a:t>
                      </a: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comparar el ciclo de vida de la mariposa y el sapo.</a:t>
                      </a:r>
                      <a:endParaRPr lang="es-CL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2291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2100"/>
            <a:ext cx="5328592" cy="47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" y="2276872"/>
            <a:ext cx="46005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2775" y="393492"/>
            <a:ext cx="770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</a:rPr>
              <a:t>Ahora conocerás el ciclo de vida de un sapo  </a:t>
            </a:r>
            <a:endParaRPr lang="es-C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664296" cy="3509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34748" y="1196752"/>
            <a:ext cx="328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Trabajaremos con la pág. 90 y 91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71" y="3119420"/>
            <a:ext cx="4549835" cy="11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16712"/>
            <a:ext cx="1872208" cy="1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74" y="567384"/>
            <a:ext cx="465651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2005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25" y="1772816"/>
            <a:ext cx="4979102" cy="380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Pri\Desktop\sap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314"/>
            <a:ext cx="1663452" cy="18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2 Pergamino horizontal"/>
          <p:cNvSpPr/>
          <p:nvPr/>
        </p:nvSpPr>
        <p:spPr>
          <a:xfrm>
            <a:off x="899592" y="1844824"/>
            <a:ext cx="7632848" cy="172819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000" b="1" dirty="0">
                <a:solidFill>
                  <a:srgbClr val="000000"/>
                </a:solidFill>
                <a:effectLst/>
                <a:latin typeface="Comic Sans MS"/>
                <a:ea typeface="Calibri"/>
                <a:cs typeface="AmericanTypewriter"/>
              </a:rPr>
              <a:t>Ahora te invito a desarrollar las actividades </a:t>
            </a:r>
            <a:r>
              <a:rPr lang="es-ES_tradnl" sz="2000" b="1" dirty="0">
                <a:solidFill>
                  <a:srgbClr val="000000"/>
                </a:solidFill>
                <a:latin typeface="Comic Sans MS"/>
                <a:ea typeface="Calibri"/>
                <a:cs typeface="AmericanTypewriter"/>
              </a:rPr>
              <a:t> </a:t>
            </a:r>
            <a:r>
              <a:rPr lang="es-ES_tradnl" sz="2000" b="1" dirty="0" smtClean="0">
                <a:solidFill>
                  <a:srgbClr val="000000"/>
                </a:solidFill>
                <a:latin typeface="Comic Sans MS"/>
                <a:ea typeface="Calibri"/>
                <a:cs typeface="AmericanTypewriter"/>
              </a:rPr>
              <a:t>del cuadernillo de ciencias naturales </a:t>
            </a:r>
            <a:endParaRPr lang="es-CL" sz="2000" dirty="0">
              <a:effectLst/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898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0745"/>
            <a:ext cx="5256584" cy="656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596336" y="260648"/>
            <a:ext cx="136815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smtClean="0"/>
              <a:t>56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14938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424966" cy="624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7596336" y="260648"/>
            <a:ext cx="136815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smtClean="0"/>
              <a:t>57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6930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832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Algerian" pitchFamily="82" charset="0"/>
              </a:rPr>
              <a:t>Ticket de salida </a:t>
            </a:r>
            <a:br>
              <a:rPr lang="es-CL" dirty="0">
                <a:latin typeface="Algerian" pitchFamily="82" charset="0"/>
              </a:rPr>
            </a:br>
            <a:r>
              <a:rPr lang="es-CL" dirty="0" smtClean="0">
                <a:latin typeface="Algerian" pitchFamily="82" charset="0"/>
              </a:rPr>
              <a:t>responde en tu cuaderno </a:t>
            </a:r>
            <a:endParaRPr lang="es-CL" dirty="0"/>
          </a:p>
        </p:txBody>
      </p:sp>
      <p:pic>
        <p:nvPicPr>
          <p:cNvPr id="3" name="Picture 6" descr="Signo de Interrogación Animado (con imágenes) | Preguntas al azar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5000"/>
            <a:ext cx="196786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https://lh3.googleusercontent.com/om5N06g_1pQq-zu_YiIbFJ5KUKoYf7GouoVh8MGnvEh2i3wPa9HboMKTSNHrmlD-0FKIwnEF9sALk3q5Nljx3FD3eoVvAgr0K2MxGcC0S5--lEwABGps-gti0dn7QDqnIVmwg3zVcUVEX2s3x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4959"/>
            <a:ext cx="7560840" cy="408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123728" y="332933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1- Nombra las etapas del ciclo de vida de la mariposa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408796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2- ¿ Por qué el sapo adulto puede vivir fuera del agua?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95736" y="48691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3- ¿ En qué se parece los ciclos de vida del sapo con el de la mariposa</a:t>
            </a:r>
            <a:r>
              <a:rPr lang="es-CL" dirty="0" smtClean="0"/>
              <a:t>? Elige uno de los ciclos </a:t>
            </a:r>
            <a:r>
              <a:rPr lang="es-CL" smtClean="0"/>
              <a:t>y dibújalo.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01496"/>
              </p:ext>
            </p:extLst>
          </p:nvPr>
        </p:nvGraphicFramePr>
        <p:xfrm>
          <a:off x="467544" y="1340768"/>
          <a:ext cx="8147248" cy="423372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1.-Recuerdan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 visto la clase anterior. 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2.-Activan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conocimientos previos , responden preguntas , observan video.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3.-Conocen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ciclo de vida de la mariposa pág. 88 y 89.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4.-Conocen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ciclo de vida del sapo  pág.. 90 y 91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 Realizan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actividades : dibujan ciclo de vida de la mariposa y comparan  el ciclo de vida de la mariposa y el sapo. Pág.  56 y 57 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RECURSOS: guía de trabajo digital, texto escolar, cuaderno etc. </a:t>
                      </a:r>
                      <a:endParaRPr lang="es-CL" sz="16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 ticket de salida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+mn-lt"/>
                        </a:rPr>
                        <a:t>Monitoreo a través de 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clases virtuales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Isabel.gomez@colegio-jeanpiaget.cl (2do.A)</a:t>
                      </a:r>
                    </a:p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Priscila.salas@colegio-jeanpiaget.cl (2do.B)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429024" y="1654725"/>
            <a:ext cx="6743375" cy="37184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s-CL" sz="2400" dirty="0" smtClean="0"/>
              <a:t>-Recuerda que no es necesario imprimir este </a:t>
            </a:r>
            <a:r>
              <a:rPr lang="es-CL" sz="2400" dirty="0" err="1" smtClean="0"/>
              <a:t>power</a:t>
            </a:r>
            <a:r>
              <a:rPr lang="es-CL" sz="2400" dirty="0" smtClean="0"/>
              <a:t>  </a:t>
            </a:r>
            <a:r>
              <a:rPr lang="es-CL" sz="2400" dirty="0" err="1" smtClean="0"/>
              <a:t>point</a:t>
            </a:r>
            <a:r>
              <a:rPr lang="es-CL" sz="2400" dirty="0" smtClean="0"/>
              <a:t>.</a:t>
            </a:r>
            <a:br>
              <a:rPr lang="es-CL" sz="2400" dirty="0" smtClean="0"/>
            </a:b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Recuerda que tu reporte es el ticket de salida, las otras actividades deben quedar registradas en el cuaderno o el libro.</a:t>
            </a:r>
            <a:br>
              <a:rPr lang="es-CL" sz="2400" dirty="0" smtClean="0"/>
            </a:b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Te invito a participar de las clases virtuales </a:t>
            </a:r>
            <a:r>
              <a:rPr lang="es-CL" sz="2400" dirty="0" smtClean="0"/>
              <a:t> </a:t>
            </a:r>
            <a:endParaRPr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267744" y="1197525"/>
            <a:ext cx="4608512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Antes de comenzar </a:t>
            </a:r>
            <a:endParaRPr lang="es-CL" dirty="0"/>
          </a:p>
        </p:txBody>
      </p:sp>
      <p:pic>
        <p:nvPicPr>
          <p:cNvPr id="4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1" t="23101" r="11792" b="66461"/>
          <a:stretch/>
        </p:blipFill>
        <p:spPr>
          <a:xfrm>
            <a:off x="395536" y="2636912"/>
            <a:ext cx="8610505" cy="16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" y="73939"/>
            <a:ext cx="8471284" cy="906789"/>
          </a:xfrm>
        </p:spPr>
        <p:txBody>
          <a:bodyPr>
            <a:normAutofit/>
          </a:bodyPr>
          <a:lstStyle/>
          <a:p>
            <a:r>
              <a:rPr lang="es-CL" sz="3600" dirty="0" smtClean="0"/>
              <a:t>Recordemos lo visto en la clase anterior </a:t>
            </a:r>
            <a:endParaRPr lang="es-CL" sz="36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764704"/>
            <a:ext cx="763284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408712" cy="37841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115616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>
                <a:solidFill>
                  <a:srgbClr val="FF0000"/>
                </a:solidFill>
              </a:rPr>
              <a:t>       ¿ Qué es secuenciar?   </a:t>
            </a:r>
            <a:endParaRPr lang="es-CL" b="1" i="1" dirty="0">
              <a:solidFill>
                <a:srgbClr val="FF0000"/>
              </a:solidFill>
            </a:endParaRPr>
          </a:p>
        </p:txBody>
      </p:sp>
      <p:pic>
        <p:nvPicPr>
          <p:cNvPr id="9" name="Picture 6" descr="Signo de Interrogación Animado (con imágenes) | Preguntas al azar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7"/>
            <a:ext cx="1152128" cy="13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008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Labrador retriever - Razas de perros - Características 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1819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chorro Retriever Labrador - Foto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1980220" cy="13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Un niño de 3 años con tumor cerebral se recupera al reencontra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12" descr="Un niño de 3 años con tumor cerebral se recupera al reencontrars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10" name="Picture 14" descr="Un niño de 3 años con tumor cerebral se recupera al reencontrars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740881" cy="11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15616" y="22048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Ayúdame a secuenciar las siguientes imágenes utilizando los números del 1 al 3  </a:t>
            </a:r>
            <a:endParaRPr lang="es-CL" dirty="0"/>
          </a:p>
        </p:txBody>
      </p:sp>
      <p:sp>
        <p:nvSpPr>
          <p:cNvPr id="12" name="11 Elipse"/>
          <p:cNvSpPr/>
          <p:nvPr/>
        </p:nvSpPr>
        <p:spPr>
          <a:xfrm>
            <a:off x="2195736" y="2852936"/>
            <a:ext cx="70100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lipse"/>
          <p:cNvSpPr/>
          <p:nvPr/>
        </p:nvSpPr>
        <p:spPr>
          <a:xfrm>
            <a:off x="7615411" y="2829652"/>
            <a:ext cx="70100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lipse"/>
          <p:cNvSpPr/>
          <p:nvPr/>
        </p:nvSpPr>
        <p:spPr>
          <a:xfrm>
            <a:off x="4977581" y="4102003"/>
            <a:ext cx="70100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6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chorro Retriever Labrador - Foto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980220" cy="13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Un niño de 3 años con tumor cerebral se recupera al reencontrars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32491"/>
            <a:ext cx="1740881" cy="11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brador retriever - Razas de perros - Características 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1819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1979712" y="2465243"/>
            <a:ext cx="70100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7" name="6 Elipse"/>
          <p:cNvSpPr/>
          <p:nvPr/>
        </p:nvSpPr>
        <p:spPr>
          <a:xfrm>
            <a:off x="4954266" y="2366851"/>
            <a:ext cx="70100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8" name="7 Elipse"/>
          <p:cNvSpPr/>
          <p:nvPr/>
        </p:nvSpPr>
        <p:spPr>
          <a:xfrm>
            <a:off x="7712250" y="2617643"/>
            <a:ext cx="70100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899592" y="548680"/>
            <a:ext cx="7163160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i="1" dirty="0" smtClean="0"/>
              <a:t>¡REVISEMOS!</a:t>
            </a:r>
            <a:endParaRPr lang="es-CL" sz="4000" b="1" i="1" dirty="0"/>
          </a:p>
        </p:txBody>
      </p:sp>
    </p:spTree>
    <p:extLst>
      <p:ext uri="{BB962C8B-B14F-4D97-AF65-F5344CB8AC3E}">
        <p14:creationId xmlns:p14="http://schemas.microsoft.com/office/powerpoint/2010/main" val="205980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8696" y="3212976"/>
            <a:ext cx="558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https://www.youtube.com/results?sp=mAEB&amp;search_query=ciclo+de+vida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23528" y="327516"/>
            <a:ext cx="5904656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CL" dirty="0"/>
              <a:t>¿Conocen </a:t>
            </a:r>
            <a:r>
              <a:rPr lang="es-CL" dirty="0" smtClean="0"/>
              <a:t>el </a:t>
            </a:r>
            <a:r>
              <a:rPr lang="es-CL" dirty="0"/>
              <a:t>ciclo de vida de algún animal?¿Conocen el ciclo de vida de una mariposa? </a:t>
            </a:r>
            <a:r>
              <a:rPr lang="es-CL" dirty="0" smtClean="0"/>
              <a:t>O el ciclo de vida de un sapo?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729575" y="1735648"/>
            <a:ext cx="2974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Observemos </a:t>
            </a:r>
            <a:r>
              <a:rPr lang="es-CL" dirty="0"/>
              <a:t>el siguiente video </a:t>
            </a:r>
          </a:p>
        </p:txBody>
      </p:sp>
      <p:pic>
        <p:nvPicPr>
          <p:cNvPr id="7" name="Picture 7" descr="C:\Users\Pri\Desktop\profeso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528392" cy="33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3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2775" y="393492"/>
            <a:ext cx="712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accent2">
                    <a:lumMod val="75000"/>
                  </a:schemeClr>
                </a:solidFill>
              </a:rPr>
              <a:t>Conozcamos el ciclo de vida de una mariposa  </a:t>
            </a:r>
            <a:endParaRPr lang="es-C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2775" y="1628800"/>
            <a:ext cx="403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Te invito a trabajar con tu texto de estudio leyendo </a:t>
            </a:r>
            <a:r>
              <a:rPr lang="es-ES_tradnl" sz="2400" dirty="0" smtClean="0"/>
              <a:t>la página. 88 y 89</a:t>
            </a:r>
            <a:endParaRPr lang="es-CL" sz="2400" dirty="0"/>
          </a:p>
        </p:txBody>
      </p:sp>
      <p:sp>
        <p:nvSpPr>
          <p:cNvPr id="2" name="AutoShape 2" descr="Emily, la profesora de Nancy | Muñeca Nancy M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Emily, la profesora de Nancy | Muñeca Nancy M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Emily, la profesora de Nancy | Muñeca Nancy M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2817464"/>
            <a:ext cx="3128838" cy="394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7" y="2924944"/>
            <a:ext cx="4654912" cy="141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Signo de Interrogación Animado (con imágenes) | Preguntas al azar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76" y="692696"/>
            <a:ext cx="1560976" cy="16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428</Words>
  <Application>Microsoft Office PowerPoint</Application>
  <PresentationFormat>Presentación en pantalla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PLANIFICACIÓN PARA EL AUTOAPRENDIZAJE SEMANA 19  DEL  03 AL   07  DE AGOSTO 2020</vt:lpstr>
      <vt:lpstr>Presentación de PowerPoint</vt:lpstr>
      <vt:lpstr>-Recuerda que no es necesario imprimir este power  point.  Recuerda que tu reporte es el ticket de salida, las otras actividades deben quedar registradas en el cuaderno o el libro.  Te invito a participar de las clases virtuales  </vt:lpstr>
      <vt:lpstr>Antes de comenzar </vt:lpstr>
      <vt:lpstr>Recordemos lo visto en la clase anterior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 responde en tu cuaderno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153</cp:revision>
  <dcterms:created xsi:type="dcterms:W3CDTF">2020-05-18T01:13:33Z</dcterms:created>
  <dcterms:modified xsi:type="dcterms:W3CDTF">2020-07-31T02:20:06Z</dcterms:modified>
</cp:coreProperties>
</file>