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  <p:sldId id="30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67" d="100"/>
          <a:sy n="67" d="100"/>
        </p:scale>
        <p:origin x="-148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b_aUnwukZp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yy-6jUeZP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10 AL 14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201242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OBJETIVO TRASVERSAL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328799"/>
            <a:ext cx="4968552" cy="50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RÚBRICA   EVALUACIÓN  </a:t>
            </a:r>
            <a:r>
              <a:rPr lang="es-CL">
                <a:solidFill>
                  <a:schemeClr val="tx1"/>
                </a:solidFill>
              </a:rPr>
              <a:t>SEMANA </a:t>
            </a:r>
            <a:r>
              <a:rPr lang="es-CL" smtClean="0">
                <a:solidFill>
                  <a:schemeClr val="tx1"/>
                </a:solidFill>
              </a:rPr>
              <a:t>20  </a:t>
            </a:r>
            <a:r>
              <a:rPr lang="es-CL" dirty="0">
                <a:solidFill>
                  <a:schemeClr val="tx1"/>
                </a:solidFill>
              </a:rPr>
              <a:t>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ESTRELLITA DÓNDE ESTÁS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00430"/>
              </p:ext>
            </p:extLst>
          </p:nvPr>
        </p:nvGraphicFramePr>
        <p:xfrm>
          <a:off x="467544" y="1196752"/>
          <a:ext cx="8136904" cy="419575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2°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OA4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tocar instrumentos de percusión convencionales y no convencionales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Participan en una variedad de canciones, versos rítmicos, rondas y juegos musicales.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Acompañan libremente canciones aprendidas con percusión corporal (palmas, pies u otros).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Versos rítmicos, rondas, canciones  y juegos musicales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canciones con  ritmos musicales favorezcan sus aprendizajes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17015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348880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" y="338746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223261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Actividad 1: Activación de conocimientos.  Responden </a:t>
            </a:r>
            <a:r>
              <a:rPr lang="es-ES" sz="2400" dirty="0" smtClean="0"/>
              <a:t>¿ </a:t>
            </a:r>
            <a:r>
              <a:rPr lang="es-ES" sz="2400" dirty="0"/>
              <a:t>Por qué las canciones siempre están en nuestra vida </a:t>
            </a:r>
            <a:r>
              <a:rPr lang="es-ES" sz="2400" dirty="0" smtClean="0"/>
              <a:t>?</a:t>
            </a:r>
          </a:p>
          <a:p>
            <a:endParaRPr lang="es-ES" sz="2400" dirty="0"/>
          </a:p>
          <a:p>
            <a:r>
              <a:rPr lang="es-ES" sz="2400" dirty="0" smtClean="0"/>
              <a:t>Observen </a:t>
            </a:r>
            <a:r>
              <a:rPr lang="es-ES" sz="2400" dirty="0"/>
              <a:t>la siguiente imagen y  escuchen la siguiente canción </a:t>
            </a:r>
            <a:r>
              <a:rPr lang="es-ES" sz="2400" dirty="0" smtClean="0">
                <a:solidFill>
                  <a:schemeClr val="tx2"/>
                </a:solidFill>
                <a:hlinkClick r:id="rId4"/>
              </a:rPr>
              <a:t>https</a:t>
            </a:r>
            <a:r>
              <a:rPr lang="es-ES" sz="2400" dirty="0">
                <a:solidFill>
                  <a:schemeClr val="tx2"/>
                </a:solidFill>
                <a:hlinkClick r:id="rId4"/>
              </a:rPr>
              <a:t>://www.youtube.com/watch?v=b_aUnwukZp8</a:t>
            </a:r>
            <a:endParaRPr lang="es-ES" sz="2400" dirty="0">
              <a:solidFill>
                <a:schemeClr val="tx2"/>
              </a:solidFill>
            </a:endParaRPr>
          </a:p>
          <a:p>
            <a:r>
              <a:rPr lang="es-ES" sz="2400" dirty="0" smtClean="0"/>
              <a:t>¿</a:t>
            </a:r>
            <a:r>
              <a:rPr lang="es-ES" sz="2400" dirty="0"/>
              <a:t>Qué sintieron con esta música</a:t>
            </a:r>
            <a:r>
              <a:rPr lang="es-ES" sz="2400" dirty="0" smtClean="0"/>
              <a:t>?¿</a:t>
            </a:r>
            <a:r>
              <a:rPr lang="es-ES" sz="2400" dirty="0"/>
              <a:t>Qué imaginaron  con la imagen y la canción  ?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24EAEF-97C7-462D-BD2E-DE2F32E28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94" y="4255823"/>
            <a:ext cx="67687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251520" y="1556792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 Escuchan </a:t>
            </a:r>
            <a:r>
              <a:rPr lang="es-CL" sz="2400" dirty="0" smtClean="0"/>
              <a:t>el </a:t>
            </a:r>
            <a:r>
              <a:rPr lang="es-CL" sz="2400" dirty="0"/>
              <a:t>siguiente  cuento  “ la estrella diminuta ”</a:t>
            </a:r>
          </a:p>
          <a:p>
            <a:endParaRPr lang="es-CL" sz="2400" dirty="0"/>
          </a:p>
          <a:p>
            <a:r>
              <a:rPr lang="es-CL" sz="2400" dirty="0"/>
              <a:t> </a:t>
            </a:r>
            <a:r>
              <a:rPr lang="es-CL" sz="2400" dirty="0">
                <a:hlinkClick r:id="rId4"/>
              </a:rPr>
              <a:t>https://www.youtube.com/watch?v=yy-6jUeZPrs</a:t>
            </a:r>
            <a:endParaRPr lang="es-CL" sz="2400" dirty="0"/>
          </a:p>
          <a:p>
            <a:r>
              <a:rPr lang="es-ES" sz="2400" dirty="0" smtClean="0"/>
              <a:t>Responder </a:t>
            </a:r>
            <a:r>
              <a:rPr lang="es-ES" sz="2400" dirty="0"/>
              <a:t>de manera individual que les pareció  el cuento  y de </a:t>
            </a:r>
            <a:r>
              <a:rPr lang="es-ES" sz="2400" dirty="0" smtClean="0"/>
              <a:t>qué </a:t>
            </a:r>
            <a:r>
              <a:rPr lang="es-ES" sz="2400" dirty="0"/>
              <a:t>hablaba.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8F8571D-441E-43D9-8C44-BCCCB2238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3789039"/>
            <a:ext cx="6840760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599033" y="1844824"/>
            <a:ext cx="812427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“Estrellita dónde estas 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https://www.youtube.com/watch?v=7sZkzRPq9PU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Participan activamente entonando la canción individual y grupalmente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c. Acompañan libremente canciones aprendidas con percusión corporal (palmas, pies u otros)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De </a:t>
            </a:r>
            <a:r>
              <a:rPr lang="es-CL" sz="2000" dirty="0"/>
              <a:t>acuerdo a la Cuento  “  La Estrellita diminuta ” Responde las siguientes preguntas:</a:t>
            </a:r>
          </a:p>
          <a:p>
            <a:r>
              <a:rPr lang="es-CL" sz="2000" dirty="0"/>
              <a:t>1) ¿  Con quién vivía la estrellita ? </a:t>
            </a:r>
          </a:p>
          <a:p>
            <a:r>
              <a:rPr lang="es-CL" sz="2000" dirty="0"/>
              <a:t>2)¿ De qué se disfrazó la estrellita para hacer travesuras  ?</a:t>
            </a:r>
          </a:p>
          <a:p>
            <a:r>
              <a:rPr lang="es-CL" sz="2000" dirty="0"/>
              <a:t>3)¿ Qué enseñanza te dejó el cuento  ?</a:t>
            </a:r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4) Manda un audio con la canción “ Estrellita Dónde estás ?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20E5713-B3A0-46B0-BA9F-9AFB2A506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694" y="3212976"/>
            <a:ext cx="939951" cy="1086819"/>
          </a:xfrm>
          <a:prstGeom prst="rect">
            <a:avLst/>
          </a:prstGeom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1566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552</Words>
  <Application>Microsoft Office PowerPoint</Application>
  <PresentationFormat>Presentación en pantalla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N°20 FECHA : 10 AL 14   de agosto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78</cp:revision>
  <dcterms:created xsi:type="dcterms:W3CDTF">2020-07-06T03:06:52Z</dcterms:created>
  <dcterms:modified xsi:type="dcterms:W3CDTF">2020-08-06T23:02:03Z</dcterms:modified>
</cp:coreProperties>
</file>