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10" r:id="rId4"/>
    <p:sldId id="304" r:id="rId5"/>
    <p:sldId id="301" r:id="rId6"/>
    <p:sldId id="305" r:id="rId7"/>
    <p:sldId id="308" r:id="rId8"/>
    <p:sldId id="312" r:id="rId9"/>
    <p:sldId id="309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69" d="100"/>
          <a:sy n="69" d="100"/>
        </p:scale>
        <p:origin x="-142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11- agosto-2020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dirty="0" smtClean="0"/>
              <a:t>SEMANA 20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</a:t>
            </a:r>
            <a:r>
              <a:rPr lang="es-CL" sz="2000" b="1" dirty="0"/>
              <a:t>) ¿Qué tipo de paisajes podemos encontrar en Chile?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2) ¿En que se diferencia el paisaje de la zona norte  y sur de nuestro país?</a:t>
            </a:r>
          </a:p>
          <a:p>
            <a:endParaRPr lang="es-CL" sz="2000" b="1" dirty="0"/>
          </a:p>
          <a:p>
            <a:r>
              <a:rPr lang="es-CL" sz="2000" b="1" dirty="0" smtClean="0"/>
              <a:t>3) </a:t>
            </a:r>
            <a:r>
              <a:rPr lang="es-CL" b="1" dirty="0" smtClean="0"/>
              <a:t>¿Qué quiero expresar con mi trabajo?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94178"/>
              </p:ext>
            </p:extLst>
          </p:nvPr>
        </p:nvGraphicFramePr>
        <p:xfrm>
          <a:off x="389131" y="332656"/>
          <a:ext cx="8136904" cy="528210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2°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Expresar </a:t>
                      </a:r>
                      <a:r>
                        <a:rPr lang="es-C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crear trabajos de arte a partir de la observación del: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entorno natural: ­figura humana y paisajes chilenos</a:t>
                      </a:r>
                      <a:endParaRPr lang="es-C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entorno cultural: personas y patrimonio cultural de Chile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entorno artístico: obras de arte local, chileno, latinoamericano y del resto del mundo. (OA 1)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Describen observaciones de imágenes y obras de arte de personas, del entorno, de otros ámbitos y paisajes chilenos.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Expresan emociones e ideas por medio de esculturas y collages, entre otros, con los temas de personas.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Crean pinturas, esculturas y collages expresivas con el tema de personas, del entorno, de otros ámbitos y paisajes chilenos.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Expresión de emociones e ideas por medio de trabajos de arte, usando procedimientos de collage y escultura. Comunicación de lo que sienten piensan y prefieren frente a obras y trabajos de arte usando diferentes medios.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collage de un paisaje basado en la observación de parques nacionales.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</a:t>
            </a:r>
            <a:r>
              <a:rPr lang="es-CL" dirty="0" smtClean="0"/>
              <a:t>ener </a:t>
            </a:r>
            <a:r>
              <a:rPr lang="es-CL" dirty="0"/>
              <a:t>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</a:t>
            </a:r>
          </a:p>
          <a:p>
            <a:pPr marL="285750" indent="-285750"/>
            <a:r>
              <a:rPr lang="es-CL" dirty="0" smtClean="0"/>
              <a:t>Mantener cámara </a:t>
            </a:r>
            <a:r>
              <a:rPr lang="es-CL" dirty="0"/>
              <a:t>encendida(solo si el alumno quiere)</a:t>
            </a:r>
          </a:p>
          <a:p>
            <a:pPr marL="285750" indent="-285750"/>
            <a:r>
              <a:rPr lang="es-CL" dirty="0"/>
              <a:t>Dudas o </a:t>
            </a:r>
            <a:r>
              <a:rPr lang="es-CL" dirty="0" smtClean="0"/>
              <a:t>consultas a través </a:t>
            </a:r>
            <a:r>
              <a:rPr lang="es-CL" smtClean="0"/>
              <a:t>del chat</a:t>
            </a:r>
            <a:endParaRPr lang="es-CL" dirty="0"/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187624" y="2492896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¿Qué lugares de Chile conoces?</a:t>
            </a:r>
          </a:p>
          <a:p>
            <a:r>
              <a:rPr lang="es-CL" sz="3200" dirty="0" smtClean="0"/>
              <a:t> </a:t>
            </a:r>
          </a:p>
          <a:p>
            <a:r>
              <a:rPr lang="es-CL" sz="3200" dirty="0" smtClean="0"/>
              <a:t>¿Qué paisaje te gusta más?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PAISAJES NATURALES</a:t>
            </a:r>
            <a:endParaRPr lang="es-MX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169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7200" y="1556792"/>
            <a:ext cx="7067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Algunos ejemplos de paisajes naturales son: los parques (áreas naturales poco transformadas por la mano del hombre, las cuales, ya sea por su belleza, representatividad de sus ecosistemas, singularidad de su flora o fauna, poseen valores estéticos, educativos, entre otros, cuya conservación merece ser llevada a cabo) </a:t>
            </a:r>
          </a:p>
        </p:txBody>
      </p:sp>
      <p:pic>
        <p:nvPicPr>
          <p:cNvPr id="1026" name="Picture 2" descr="Estas son las 10 maravillas naturales de Ch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68604"/>
            <a:ext cx="4176464" cy="26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EJEMPLOS</a:t>
            </a:r>
            <a:endParaRPr lang="es-CL" dirty="0"/>
          </a:p>
        </p:txBody>
      </p:sp>
      <p:pic>
        <p:nvPicPr>
          <p:cNvPr id="2050" name="Picture 2" descr="30 Fotos de Chile: Sus Mejores Paisaj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976265" cy="19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s 15 lugares más bonitos de Chile | Skyscanner Esp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36343"/>
            <a:ext cx="3164927" cy="209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siertos floridos en Chile: ¿Cómo se protegen estos paisaj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3" y="4149080"/>
            <a:ext cx="3723162" cy="22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zul, cueva, Chile, color, lago, paisaje, Cuevas de mármol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360242" cy="22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ACTIVIDAD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Según lo visto en clases debes:</a:t>
            </a:r>
            <a:endParaRPr lang="es-CL" dirty="0"/>
          </a:p>
          <a:p>
            <a:pPr algn="just"/>
            <a:r>
              <a:rPr lang="es-CL" dirty="0" smtClean="0"/>
              <a:t> Escoger un paisaje de nuestro maravilloso país. </a:t>
            </a:r>
          </a:p>
          <a:p>
            <a:pPr algn="just"/>
            <a:r>
              <a:rPr lang="es-CL" dirty="0" smtClean="0"/>
              <a:t>Dibujarlo en tu cuaderno o croquera.</a:t>
            </a:r>
          </a:p>
          <a:p>
            <a:pPr algn="just"/>
            <a:r>
              <a:rPr lang="es-CL" dirty="0" smtClean="0"/>
              <a:t>Recortar pedacitos pequeños de papel lustre, revista o diario (elección)</a:t>
            </a:r>
          </a:p>
          <a:p>
            <a:pPr algn="just"/>
            <a:r>
              <a:rPr lang="es-CL" dirty="0" smtClean="0"/>
              <a:t>Comenzar a rellenar.</a:t>
            </a:r>
          </a:p>
          <a:p>
            <a:pPr algn="just"/>
            <a:endParaRPr lang="es-CL" dirty="0"/>
          </a:p>
        </p:txBody>
      </p:sp>
      <p:pic>
        <p:nvPicPr>
          <p:cNvPr id="4098" name="Picture 2" descr="Cómo hacer un collage - Web del maest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9835"/>
            <a:ext cx="1710638" cy="28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EJEMPLOS A TRABAJAR</a:t>
            </a:r>
            <a:endParaRPr lang="es-CL" u="sng" dirty="0"/>
          </a:p>
        </p:txBody>
      </p:sp>
      <p:pic>
        <p:nvPicPr>
          <p:cNvPr id="3074" name="Picture 2" descr="Collage - paisaje | Collage infantil, Papel de colores, Coll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24337" cy="27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isaje rasgado Francisca Ros Nicolás - Artelist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0991"/>
            <a:ext cx="3599369" cy="43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llage, Arte arte con papel, Técnicas artísticas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1" y="414908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3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PAUTA DE EVALUACIÓN</a:t>
            </a:r>
            <a:endParaRPr lang="es-CL" u="sng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189555"/>
              </p:ext>
            </p:extLst>
          </p:nvPr>
        </p:nvGraphicFramePr>
        <p:xfrm>
          <a:off x="251520" y="1426644"/>
          <a:ext cx="856895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xmlns="" val="576632555"/>
                    </a:ext>
                  </a:extLst>
                </a:gridCol>
                <a:gridCol w="1886610">
                  <a:extLst>
                    <a:ext uri="{9D8B030D-6E8A-4147-A177-3AD203B41FA5}">
                      <a16:colId xmlns:a16="http://schemas.microsoft.com/office/drawing/2014/main" xmlns="" val="248470139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7666070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98894311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xmlns="" val="134657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INDICADORES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LOGRADO (3PTS)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MEDIANAMENTE LOGRADO (2 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POR LOGRAR (1PTO)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TOTAL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77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 smtClean="0"/>
                        <a:t>¿Qué</a:t>
                      </a:r>
                      <a:r>
                        <a:rPr lang="es-CL" sz="1600" b="1" baseline="0" dirty="0" smtClean="0"/>
                        <a:t> tipo de paisajes podemos encontrar en Chile</a:t>
                      </a:r>
                      <a:r>
                        <a:rPr lang="es-CL" sz="1600" b="1" dirty="0" smtClean="0"/>
                        <a:t>?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reconoce los paisajes de la zona norte, centro y sur de nuestro país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solo reconoce algunos paisajes de nuestro país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reconoce paisajes de nuestro país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30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/>
                        <a:t>¿En </a:t>
                      </a:r>
                      <a:r>
                        <a:rPr lang="es-CL" sz="1600" b="1" dirty="0" smtClean="0"/>
                        <a:t>qué </a:t>
                      </a:r>
                      <a:r>
                        <a:rPr lang="es-CL" sz="1600" b="1" dirty="0" smtClean="0"/>
                        <a:t>se diferencia el paisaje de la zona norte  y sur de nuestro país?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logra</a:t>
                      </a:r>
                      <a:r>
                        <a:rPr lang="es-CL" baseline="0" dirty="0" smtClean="0"/>
                        <a:t> identificar diferencias entre las dos zonas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solo</a:t>
                      </a:r>
                      <a:r>
                        <a:rPr lang="es-CL" baseline="0" dirty="0" smtClean="0"/>
                        <a:t> identifica una zona de nuestro país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 logra</a:t>
                      </a:r>
                      <a:r>
                        <a:rPr lang="es-CL" baseline="0" dirty="0" smtClean="0"/>
                        <a:t> identificar ninguna zona de nuestro país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21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/>
                        <a:t>¿Qué quiero expresar con mi trabajo?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identifica todas las experiencias y sentimientos de su obra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solo identifica</a:t>
                      </a:r>
                      <a:r>
                        <a:rPr lang="es-CL" baseline="0" dirty="0" smtClean="0"/>
                        <a:t> algunas formas de expresión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identifica ninguna forma de expresión de su obra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84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444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539</Words>
  <Application>Microsoft Office PowerPoint</Application>
  <PresentationFormat>Presentación en pantalla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SEMANA N° 20 FECHA : 11- agosto-2020</vt:lpstr>
      <vt:lpstr>Presentación de PowerPoint</vt:lpstr>
      <vt:lpstr>Reglas para una buena clase </vt:lpstr>
      <vt:lpstr>Inicio Activación Conocimientos Previos</vt:lpstr>
      <vt:lpstr>PAISAJES NATURALES</vt:lpstr>
      <vt:lpstr>EJEMPLOS</vt:lpstr>
      <vt:lpstr>ACTIVIDAD</vt:lpstr>
      <vt:lpstr>EJEMPLOS A TRABAJAR</vt:lpstr>
      <vt:lpstr>PAUTA DE EVALUACIÓN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90</cp:revision>
  <dcterms:created xsi:type="dcterms:W3CDTF">2020-07-06T03:06:52Z</dcterms:created>
  <dcterms:modified xsi:type="dcterms:W3CDTF">2020-08-06T22:52:45Z</dcterms:modified>
</cp:coreProperties>
</file>