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8" r:id="rId2"/>
    <p:sldId id="256" r:id="rId3"/>
    <p:sldId id="310" r:id="rId4"/>
    <p:sldId id="304" r:id="rId5"/>
    <p:sldId id="301" r:id="rId6"/>
    <p:sldId id="313" r:id="rId7"/>
    <p:sldId id="311" r:id="rId8"/>
    <p:sldId id="314" r:id="rId9"/>
    <p:sldId id="308" r:id="rId10"/>
    <p:sldId id="316" r:id="rId11"/>
    <p:sldId id="317" r:id="rId12"/>
    <p:sldId id="309" r:id="rId13"/>
    <p:sldId id="297" r:id="rId1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67" d="100"/>
          <a:sy n="67" d="100"/>
        </p:scale>
        <p:origin x="-148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BB2A2-5448-4ACD-B394-95EA41F977CF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7094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20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</a:t>
            </a:r>
            <a:r>
              <a:rPr lang="es-CL" sz="2800" smtClean="0"/>
              <a:t>: 14- </a:t>
            </a:r>
            <a:r>
              <a:rPr lang="es-CL" sz="2800" dirty="0" smtClean="0"/>
              <a:t>agosto-2020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/>
          <p:cNvSpPr/>
          <p:nvPr/>
        </p:nvSpPr>
        <p:spPr>
          <a:xfrm>
            <a:off x="4615272" y="1229619"/>
            <a:ext cx="4104456" cy="48965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redondeado 4"/>
          <p:cNvSpPr/>
          <p:nvPr/>
        </p:nvSpPr>
        <p:spPr>
          <a:xfrm>
            <a:off x="179512" y="1340768"/>
            <a:ext cx="4104456" cy="48965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s-CL" dirty="0" smtClean="0"/>
          </a:p>
          <a:p>
            <a:endParaRPr lang="es-CL" dirty="0"/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       </a:t>
            </a:r>
            <a:r>
              <a:rPr lang="es-CL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ÁLBUM</a:t>
            </a:r>
          </a:p>
          <a:p>
            <a:pPr marL="0" indent="0">
              <a:buNone/>
            </a:pPr>
            <a:endParaRPr lang="es-CL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CL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Nombre: </a:t>
            </a:r>
          </a:p>
          <a:p>
            <a:r>
              <a:rPr lang="es-CL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Curso: </a:t>
            </a:r>
          </a:p>
          <a:p>
            <a:r>
              <a:rPr lang="es-CL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Fecha:</a:t>
            </a:r>
            <a:endParaRPr lang="es-CL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      </a:t>
            </a:r>
            <a:r>
              <a:rPr lang="es-CL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MATERIALES</a:t>
            </a:r>
            <a:endParaRPr lang="es-CL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8" descr="PAPEL LUSTRE PLIEGO NEGRO CODIGO: ARC-2212433 - Arcoiris Libreri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615" y="1988840"/>
            <a:ext cx="2256185" cy="225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Presentacion diseño sobre lápices de colore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863181"/>
            <a:ext cx="2517344" cy="1889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98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redondeado 7"/>
          <p:cNvSpPr/>
          <p:nvPr/>
        </p:nvSpPr>
        <p:spPr>
          <a:xfrm>
            <a:off x="4746915" y="1229619"/>
            <a:ext cx="4104456" cy="48965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redondeado 6"/>
          <p:cNvSpPr/>
          <p:nvPr/>
        </p:nvSpPr>
        <p:spPr>
          <a:xfrm>
            <a:off x="179512" y="1340768"/>
            <a:ext cx="4104456" cy="48965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L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HERRAMIENTAS</a:t>
            </a:r>
            <a:endParaRPr lang="es-CL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 smtClean="0">
                <a:solidFill>
                  <a:srgbClr val="FF0000"/>
                </a:solidFill>
              </a:rPr>
              <a:t> ¿Qué material y herramienta  me gusta más?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5" name="Picture 2" descr="Tijera escolar puntiaguda 13 cm (Faibo) • Noé Didáctico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48880"/>
            <a:ext cx="2112169" cy="181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Regla de Madera PNG transparente - Stick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63181"/>
            <a:ext cx="3120281" cy="1641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9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PAUTA DE EVALUACIÓN</a:t>
            </a:r>
            <a:endParaRPr lang="es-CL" u="sng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428931"/>
              </p:ext>
            </p:extLst>
          </p:nvPr>
        </p:nvGraphicFramePr>
        <p:xfrm>
          <a:off x="251520" y="1426644"/>
          <a:ext cx="856895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90">
                  <a:extLst>
                    <a:ext uri="{9D8B030D-6E8A-4147-A177-3AD203B41FA5}">
                      <a16:colId xmlns="" xmlns:a16="http://schemas.microsoft.com/office/drawing/2014/main" val="576632555"/>
                    </a:ext>
                  </a:extLst>
                </a:gridCol>
                <a:gridCol w="1886610">
                  <a:extLst>
                    <a:ext uri="{9D8B030D-6E8A-4147-A177-3AD203B41FA5}">
                      <a16:colId xmlns="" xmlns:a16="http://schemas.microsoft.com/office/drawing/2014/main" val="2484701399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376660709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98894311"/>
                    </a:ext>
                  </a:extLst>
                </a:gridCol>
                <a:gridCol w="1152126">
                  <a:extLst>
                    <a:ext uri="{9D8B030D-6E8A-4147-A177-3AD203B41FA5}">
                      <a16:colId xmlns="" xmlns:a16="http://schemas.microsoft.com/office/drawing/2014/main" val="13465744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INDICADORES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LOGRADO (3PTS)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MEDIANAMENTE LOGRADO (2 PTS)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POR LOGRAR (1PTO)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TOTAL</a:t>
                      </a:r>
                      <a:endParaRPr lang="es-CL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779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600" b="1" dirty="0" smtClean="0"/>
                        <a:t>¿Qué</a:t>
                      </a:r>
                      <a:r>
                        <a:rPr lang="es-CL" sz="1600" b="1" baseline="0" dirty="0" smtClean="0"/>
                        <a:t> materiales conoces</a:t>
                      </a:r>
                      <a:r>
                        <a:rPr lang="es-CL" sz="1600" b="1" dirty="0" smtClean="0"/>
                        <a:t>?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</a:t>
                      </a:r>
                      <a:r>
                        <a:rPr lang="es-CL" baseline="0" dirty="0" smtClean="0"/>
                        <a:t> identifica distintos materiales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</a:t>
                      </a:r>
                      <a:r>
                        <a:rPr lang="es-CL" baseline="0" dirty="0" smtClean="0"/>
                        <a:t> solo identifica algunos materiales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 no</a:t>
                      </a:r>
                      <a:r>
                        <a:rPr lang="es-CL" baseline="0" dirty="0" smtClean="0"/>
                        <a:t> identifica los materiales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307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 smtClean="0"/>
                        <a:t>¿Qué</a:t>
                      </a:r>
                      <a:r>
                        <a:rPr lang="es-CL" sz="1600" b="1" baseline="0" dirty="0" smtClean="0"/>
                        <a:t> herramientas conoces</a:t>
                      </a:r>
                      <a:r>
                        <a:rPr lang="es-CL" sz="1600" b="1" dirty="0" smtClean="0"/>
                        <a:t>?</a:t>
                      </a:r>
                    </a:p>
                    <a:p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</a:t>
                      </a:r>
                      <a:r>
                        <a:rPr lang="es-CL" baseline="0" dirty="0" smtClean="0"/>
                        <a:t> identifica distintas herramientas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 solo</a:t>
                      </a:r>
                      <a:r>
                        <a:rPr lang="es-CL" baseline="0" dirty="0" smtClean="0"/>
                        <a:t> identifica algunas herramientas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 no logra</a:t>
                      </a:r>
                      <a:r>
                        <a:rPr lang="es-CL" baseline="0" dirty="0" smtClean="0"/>
                        <a:t> identificar las herramientas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7212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 smtClean="0"/>
                        <a:t>¿Qué</a:t>
                      </a:r>
                      <a:r>
                        <a:rPr lang="es-CL" sz="1600" b="1" baseline="0" dirty="0" smtClean="0"/>
                        <a:t> cuidados debemos tener el momento de manipular las herramientas</a:t>
                      </a:r>
                      <a:r>
                        <a:rPr lang="es-CL" sz="1600" b="1" dirty="0" smtClean="0"/>
                        <a:t>?</a:t>
                      </a:r>
                    </a:p>
                    <a:p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El alumno logra</a:t>
                      </a:r>
                      <a:r>
                        <a:rPr lang="es-CL" baseline="0" dirty="0" smtClean="0"/>
                        <a:t> reconocer los cuidados de las herramientas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El alumno solo</a:t>
                      </a:r>
                      <a:r>
                        <a:rPr lang="es-CL" baseline="0" dirty="0" smtClean="0"/>
                        <a:t> reconoce algunos cuidados que debemos tener con las herramientas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El alumno no logra</a:t>
                      </a:r>
                      <a:r>
                        <a:rPr lang="es-CL" baseline="0" dirty="0" smtClean="0"/>
                        <a:t> reconocer los cuidados que debemos tener con las herramientas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1847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4444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95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ASIGNATURA Tecnología</a:t>
            </a:r>
          </a:p>
          <a:p>
            <a:pPr algn="ctr"/>
            <a:r>
              <a:rPr lang="es-CL" sz="2000" b="1" dirty="0" smtClean="0"/>
              <a:t>SEMANA 20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7704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1</a:t>
            </a:r>
            <a:r>
              <a:rPr lang="es-CL" sz="2000" b="1" dirty="0"/>
              <a:t>) ¿Qué materiales conoces?</a:t>
            </a:r>
            <a:endParaRPr lang="es-CL" sz="2000" dirty="0"/>
          </a:p>
          <a:p>
            <a:endParaRPr lang="es-CL" sz="2000" b="1" dirty="0"/>
          </a:p>
          <a:p>
            <a:r>
              <a:rPr lang="es-CL" sz="2000" b="1" dirty="0"/>
              <a:t>2) ¿Qué herramientas conoces?</a:t>
            </a:r>
          </a:p>
          <a:p>
            <a:endParaRPr lang="es-CL" sz="2000" b="1" dirty="0"/>
          </a:p>
          <a:p>
            <a:r>
              <a:rPr lang="es-CL" sz="2000" b="1" dirty="0" smtClean="0"/>
              <a:t>3) </a:t>
            </a:r>
            <a:r>
              <a:rPr lang="es-CL" b="1" dirty="0"/>
              <a:t>¿</a:t>
            </a:r>
            <a:r>
              <a:rPr lang="es-CL" sz="2000" b="1" dirty="0"/>
              <a:t>Qué cuidados debemos </a:t>
            </a:r>
            <a:r>
              <a:rPr lang="es-CL" sz="2000" b="1"/>
              <a:t>tener </a:t>
            </a:r>
            <a:r>
              <a:rPr lang="es-CL" sz="2000" b="1" smtClean="0"/>
              <a:t>al </a:t>
            </a:r>
            <a:r>
              <a:rPr lang="es-CL" sz="2000" b="1" dirty="0"/>
              <a:t>momento de manipular las herramientas?</a:t>
            </a:r>
          </a:p>
          <a:p>
            <a:endParaRPr lang="es-CL" sz="20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5004048" y="5157192"/>
            <a:ext cx="388843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Alicia.cuellar@jean-Piaget.cl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25144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741251"/>
              </p:ext>
            </p:extLst>
          </p:nvPr>
        </p:nvGraphicFramePr>
        <p:xfrm>
          <a:off x="389131" y="332656"/>
          <a:ext cx="8136904" cy="4832914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Tecnología 2° Básico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Organizar las tareas para elaborar un objeto tecnológico, distinguiendo las acciones, los materiales y las herramientas necesarias para lograr el resultado deseado. </a:t>
                      </a:r>
                      <a:endParaRPr lang="es-C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C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2) </a:t>
                      </a:r>
                      <a:endParaRPr lang="es-C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Señalan los materiales necesarios para elaborar un objeto tecnológico. </a:t>
                      </a:r>
                      <a:endParaRPr lang="es-C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Señalan las herramientas necesarias para elaborar un objeto tecnológico. </a:t>
                      </a:r>
                      <a:endParaRPr lang="es-CL" sz="1800" dirty="0" smtClean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Comprender, crear, comunicar, reconocer, identificar, asumir. 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álbum con las herramientas y materiales necesarios para elaborar un objeto tecnológico.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800" b="1" dirty="0" smtClean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800" b="1" baseline="0" dirty="0" smtClean="0">
                          <a:effectLst/>
                          <a:latin typeface="+mn-lt"/>
                        </a:rPr>
                        <a:t> de salida</a:t>
                      </a:r>
                      <a:endParaRPr lang="es-CL" sz="1800" b="1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</a:t>
            </a:r>
            <a:r>
              <a:rPr lang="es-CL" dirty="0" smtClean="0"/>
              <a:t>ener </a:t>
            </a:r>
            <a:r>
              <a:rPr lang="es-CL" dirty="0"/>
              <a:t>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</a:t>
            </a:r>
            <a:endParaRPr lang="es-CL" dirty="0" smtClean="0"/>
          </a:p>
          <a:p>
            <a:pPr marL="285750" indent="-285750"/>
            <a:r>
              <a:rPr lang="es-CL" dirty="0" smtClean="0"/>
              <a:t>Mantener cámara </a:t>
            </a:r>
            <a:r>
              <a:rPr lang="es-CL" dirty="0"/>
              <a:t>encendida(solo si el alumno quiere)</a:t>
            </a:r>
          </a:p>
          <a:p>
            <a:pPr marL="285750" indent="-285750"/>
            <a:r>
              <a:rPr lang="es-CL" dirty="0"/>
              <a:t>Dudas o </a:t>
            </a:r>
            <a:r>
              <a:rPr lang="es-CL" dirty="0" smtClean="0"/>
              <a:t>consultas a través del chat</a:t>
            </a:r>
            <a:endParaRPr lang="es-CL" dirty="0"/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RECORDEMOS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¿Qué se sobre los materiales? </a:t>
            </a:r>
          </a:p>
          <a:p>
            <a:endParaRPr lang="es-CL" sz="2800" dirty="0"/>
          </a:p>
          <a:p>
            <a:r>
              <a:rPr lang="es-CL" sz="2800" dirty="0" smtClean="0"/>
              <a:t>¿ Qué se sobre las herramientas?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 smtClean="0"/>
              <a:t>MATERIALES</a:t>
            </a:r>
            <a:endParaRPr lang="es-MX" u="sn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7169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827584" y="1401167"/>
            <a:ext cx="48245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dirty="0"/>
              <a:t>Los </a:t>
            </a:r>
            <a:r>
              <a:rPr lang="es-CL" sz="2400" b="1" dirty="0"/>
              <a:t>materiales</a:t>
            </a:r>
            <a:r>
              <a:rPr lang="es-CL" sz="2400" dirty="0"/>
              <a:t> son los elementos que se necesitan </a:t>
            </a:r>
            <a:r>
              <a:rPr lang="es-CL" sz="2400" b="1" dirty="0"/>
              <a:t>para</a:t>
            </a:r>
            <a:r>
              <a:rPr lang="es-CL" sz="2400" dirty="0"/>
              <a:t> fabricar un objeto. Los objetos que nos rodean están fabricados por diversos </a:t>
            </a:r>
            <a:r>
              <a:rPr lang="es-CL" sz="2400" b="1" dirty="0"/>
              <a:t>materiales</a:t>
            </a:r>
            <a:r>
              <a:rPr lang="es-CL" sz="2400" dirty="0"/>
              <a:t>. La fabricación </a:t>
            </a:r>
            <a:r>
              <a:rPr lang="es-CL" sz="2400" b="1" dirty="0"/>
              <a:t>de</a:t>
            </a:r>
            <a:r>
              <a:rPr lang="es-CL" sz="2400" dirty="0"/>
              <a:t> los objetos puede ser hecha por uno o más </a:t>
            </a:r>
            <a:r>
              <a:rPr lang="es-CL" sz="2400" b="1" dirty="0"/>
              <a:t>materiales</a:t>
            </a:r>
            <a:r>
              <a:rPr lang="es-CL" sz="2400" dirty="0"/>
              <a:t>. Según su procedencia hay dos tipos </a:t>
            </a:r>
            <a:r>
              <a:rPr lang="es-CL" sz="2400" b="1" dirty="0"/>
              <a:t>de materiales</a:t>
            </a:r>
            <a:r>
              <a:rPr lang="es-CL" sz="2400" dirty="0"/>
              <a:t>, estos pueden ser naturales o artificiales</a:t>
            </a:r>
          </a:p>
        </p:txBody>
      </p:sp>
      <p:pic>
        <p:nvPicPr>
          <p:cNvPr id="2050" name="Picture 2" descr="escuela-y-colegio-imagen-animada-000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00808"/>
            <a:ext cx="2908100" cy="360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44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u="sng" dirty="0" smtClean="0"/>
              <a:t> LOS MATERIALES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4" name="AutoShape 5" descr="Ilustración de ojo, caricatura de ojo, ojos PNG Clipart | PNGOce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4098" name="Picture 2" descr="Hagalo usted mismo | Desde un país llamado Chil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772816"/>
            <a:ext cx="1680121" cy="2049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755576" y="3702793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Cilindro de Confort</a:t>
            </a:r>
            <a:endParaRPr lang="es-CL" sz="1600" dirty="0"/>
          </a:p>
        </p:txBody>
      </p:sp>
      <p:pic>
        <p:nvPicPr>
          <p:cNvPr id="4102" name="Picture 6" descr="Construcción con botellas de plástico | Ciudad 1: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353" y="1912658"/>
            <a:ext cx="2479079" cy="177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3259210" y="3702793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Botella de plástico</a:t>
            </a:r>
            <a:endParaRPr lang="es-CL" sz="1600" dirty="0"/>
          </a:p>
        </p:txBody>
      </p:sp>
      <p:pic>
        <p:nvPicPr>
          <p:cNvPr id="4104" name="Picture 8" descr="PAPEL LUSTRE PLIEGO NEGRO CODIGO: ARC-2212433 - Arcoiris Libreria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263" y="1669596"/>
            <a:ext cx="2256185" cy="225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/>
          <p:cNvSpPr txBox="1"/>
          <p:nvPr/>
        </p:nvSpPr>
        <p:spPr>
          <a:xfrm>
            <a:off x="6516216" y="362934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Papel de colores</a:t>
            </a:r>
            <a:endParaRPr lang="es-CL" sz="1600" dirty="0"/>
          </a:p>
        </p:txBody>
      </p:sp>
      <p:pic>
        <p:nvPicPr>
          <p:cNvPr id="4106" name="Picture 10" descr="Presentacion diseño sobre lápices de colores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136" y="4500747"/>
            <a:ext cx="2517344" cy="1889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uadroTexto 17"/>
          <p:cNvSpPr txBox="1"/>
          <p:nvPr/>
        </p:nvSpPr>
        <p:spPr>
          <a:xfrm>
            <a:off x="1828833" y="6390162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Lápices de colores</a:t>
            </a:r>
            <a:endParaRPr lang="es-CL" sz="1600" dirty="0"/>
          </a:p>
        </p:txBody>
      </p:sp>
      <p:pic>
        <p:nvPicPr>
          <p:cNvPr id="4108" name="Picture 12" descr="Venta al por mayor temperas acrilicas-Compre online los mejores ...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287568"/>
            <a:ext cx="2036154" cy="203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uadroTexto 19"/>
          <p:cNvSpPr txBox="1"/>
          <p:nvPr/>
        </p:nvSpPr>
        <p:spPr>
          <a:xfrm>
            <a:off x="6104622" y="6346955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Témperas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38614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4" grpId="0"/>
      <p:bldP spid="16" grpId="0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HERRAMIENTAS</a:t>
            </a:r>
            <a:endParaRPr lang="es-CL" u="sng" dirty="0"/>
          </a:p>
        </p:txBody>
      </p:sp>
      <p:sp>
        <p:nvSpPr>
          <p:cNvPr id="4" name="CuadroTexto 3"/>
          <p:cNvSpPr txBox="1"/>
          <p:nvPr/>
        </p:nvSpPr>
        <p:spPr>
          <a:xfrm>
            <a:off x="4427984" y="1916832"/>
            <a:ext cx="3888432" cy="4608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sp>
        <p:nvSpPr>
          <p:cNvPr id="9" name="CuadroTexto 8"/>
          <p:cNvSpPr txBox="1"/>
          <p:nvPr/>
        </p:nvSpPr>
        <p:spPr>
          <a:xfrm>
            <a:off x="4427984" y="1916832"/>
            <a:ext cx="42660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/>
              <a:t> </a:t>
            </a:r>
            <a:r>
              <a:rPr lang="es-CL" sz="2400" dirty="0"/>
              <a:t>U</a:t>
            </a:r>
            <a:r>
              <a:rPr lang="es-CL" sz="2400" dirty="0" smtClean="0"/>
              <a:t>na</a:t>
            </a:r>
            <a:r>
              <a:rPr lang="es-CL" sz="2400" dirty="0"/>
              <a:t> </a:t>
            </a:r>
            <a:r>
              <a:rPr lang="es-CL" sz="2400" b="1" dirty="0"/>
              <a:t>herramienta</a:t>
            </a:r>
            <a:r>
              <a:rPr lang="es-CL" sz="2400" dirty="0"/>
              <a:t> es un instrumento que permite realizar ciertos trabajos. Estos objetos fueron diseñados </a:t>
            </a:r>
            <a:r>
              <a:rPr lang="es-CL" sz="2400" b="1" dirty="0"/>
              <a:t>para</a:t>
            </a:r>
            <a:r>
              <a:rPr lang="es-CL" sz="2400" dirty="0"/>
              <a:t> facilitar la realización </a:t>
            </a:r>
            <a:r>
              <a:rPr lang="es-CL" sz="2400" b="1" dirty="0"/>
              <a:t>de</a:t>
            </a:r>
            <a:r>
              <a:rPr lang="es-CL" sz="2400" dirty="0"/>
              <a:t> una tarea mecánica que requiere del uso </a:t>
            </a:r>
            <a:r>
              <a:rPr lang="es-CL" sz="2400" b="1" dirty="0"/>
              <a:t>de</a:t>
            </a:r>
            <a:r>
              <a:rPr lang="es-CL" sz="2400" dirty="0"/>
              <a:t> una cierta fuerza. El destornillador, la pinza </a:t>
            </a:r>
            <a:r>
              <a:rPr lang="es-CL" sz="2400" b="1" dirty="0"/>
              <a:t>y</a:t>
            </a:r>
            <a:r>
              <a:rPr lang="es-CL" sz="2400" dirty="0"/>
              <a:t> el martillo</a:t>
            </a:r>
            <a:endParaRPr lang="es-CL" sz="3200" dirty="0"/>
          </a:p>
        </p:txBody>
      </p:sp>
      <p:pic>
        <p:nvPicPr>
          <p:cNvPr id="1026" name="Picture 2" descr="herramienta-imagen-animada-02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7638"/>
            <a:ext cx="4119858" cy="3814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125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75724"/>
            <a:ext cx="7522995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/>
              <a:t>HERRAMIENTAS</a:t>
            </a:r>
            <a:br>
              <a:rPr lang="es-CL" dirty="0" smtClean="0"/>
            </a:br>
            <a:endParaRPr lang="es-CL" dirty="0"/>
          </a:p>
        </p:txBody>
      </p:sp>
      <p:pic>
        <p:nvPicPr>
          <p:cNvPr id="3" name="Picture 2" descr="Tijera escolar puntiaguda 13 cm (Faibo) • Noé Didáctico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87" y="1767265"/>
            <a:ext cx="2112169" cy="181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Sacapuntas | Niños escolares, Articulos escolares, Niños y niñas ...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177" y="4725144"/>
            <a:ext cx="1550013" cy="155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Regla de Madera PNG transparente - Stick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6" name="Picture 8" descr="Regla de Madera PNG transparente - Stick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03451"/>
            <a:ext cx="3120281" cy="1641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Resultado de imagen para pincel dibujo png | Pinceles dibujo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05064"/>
            <a:ext cx="2112169" cy="211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/>
          <p:cNvSpPr txBox="1"/>
          <p:nvPr/>
        </p:nvSpPr>
        <p:spPr>
          <a:xfrm>
            <a:off x="899592" y="3206806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Tijeras</a:t>
            </a:r>
            <a:endParaRPr lang="es-CL" sz="16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5292080" y="3206806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Regla</a:t>
            </a:r>
            <a:endParaRPr lang="es-CL" sz="16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2411760" y="5446377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Pincel</a:t>
            </a:r>
            <a:endParaRPr lang="es-CL" sz="16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7090439" y="4221718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err="1" smtClean="0"/>
              <a:t>Sacapunta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9130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MANOS A LA OBRA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6753" y="120120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s-CL" dirty="0" smtClean="0"/>
              <a:t>Como ya recordamos sobre los materiales y herramientas </a:t>
            </a:r>
            <a:r>
              <a:rPr lang="es-CL" dirty="0" smtClean="0"/>
              <a:t>les </a:t>
            </a:r>
            <a:r>
              <a:rPr lang="es-CL" dirty="0" smtClean="0"/>
              <a:t>comento </a:t>
            </a:r>
            <a:r>
              <a:rPr lang="es-CL" dirty="0" smtClean="0"/>
              <a:t>que es hora de </a:t>
            </a:r>
            <a:r>
              <a:rPr lang="es-CL" dirty="0" smtClean="0"/>
              <a:t>crear nuestro álbum, para eso debemos seguir los siguientes pasos: </a:t>
            </a:r>
          </a:p>
          <a:p>
            <a:pPr marL="0" indent="0">
              <a:buNone/>
            </a:pPr>
            <a:r>
              <a:rPr lang="es-CL" dirty="0" smtClean="0">
                <a:solidFill>
                  <a:srgbClr val="FF0000"/>
                </a:solidFill>
              </a:rPr>
              <a:t>1- hoja: </a:t>
            </a:r>
            <a:r>
              <a:rPr lang="es-CL" dirty="0" smtClean="0"/>
              <a:t>Crear una portada con un título, nombre del alumno y fecha.</a:t>
            </a:r>
          </a:p>
          <a:p>
            <a:pPr marL="0" indent="0">
              <a:buNone/>
            </a:pPr>
            <a:r>
              <a:rPr lang="es-CL" dirty="0" smtClean="0">
                <a:solidFill>
                  <a:srgbClr val="FF0000"/>
                </a:solidFill>
              </a:rPr>
              <a:t>2- hoja: </a:t>
            </a:r>
            <a:r>
              <a:rPr lang="es-CL" dirty="0"/>
              <a:t>E</a:t>
            </a:r>
            <a:r>
              <a:rPr lang="es-CL" dirty="0" smtClean="0"/>
              <a:t>scribir </a:t>
            </a:r>
            <a:r>
              <a:rPr lang="es-CL" dirty="0" smtClean="0"/>
              <a:t>como título </a:t>
            </a:r>
            <a:r>
              <a:rPr lang="es-CL" dirty="0" smtClean="0"/>
              <a:t>material </a:t>
            </a:r>
            <a:r>
              <a:rPr lang="es-CL" dirty="0" smtClean="0"/>
              <a:t>y pegar tus recortes o dibujar diversos materiales.</a:t>
            </a:r>
          </a:p>
          <a:p>
            <a:pPr marL="0" indent="0">
              <a:buNone/>
            </a:pPr>
            <a:r>
              <a:rPr lang="es-CL" dirty="0" smtClean="0">
                <a:solidFill>
                  <a:srgbClr val="FF0000"/>
                </a:solidFill>
              </a:rPr>
              <a:t>3- hoja: </a:t>
            </a:r>
            <a:r>
              <a:rPr lang="es-CL" dirty="0"/>
              <a:t>E</a:t>
            </a:r>
            <a:r>
              <a:rPr lang="es-CL" dirty="0" smtClean="0"/>
              <a:t>scribir </a:t>
            </a:r>
            <a:r>
              <a:rPr lang="es-CL" dirty="0" smtClean="0"/>
              <a:t>como título herramientas y debes pegar tus recortes o dibujar diversas herramientas.</a:t>
            </a:r>
          </a:p>
          <a:p>
            <a:pPr marL="0" indent="0">
              <a:buNone/>
            </a:pPr>
            <a:r>
              <a:rPr lang="es-CL" dirty="0" smtClean="0">
                <a:solidFill>
                  <a:srgbClr val="FF0000"/>
                </a:solidFill>
              </a:rPr>
              <a:t>4- hoja: </a:t>
            </a:r>
            <a:r>
              <a:rPr lang="es-CL" dirty="0"/>
              <a:t>D</a:t>
            </a:r>
            <a:r>
              <a:rPr lang="es-CL" dirty="0" smtClean="0"/>
              <a:t>ibujar tu </a:t>
            </a:r>
            <a:r>
              <a:rPr lang="es-CL" dirty="0" smtClean="0"/>
              <a:t>material y herramienta preferida.</a:t>
            </a:r>
          </a:p>
        </p:txBody>
      </p:sp>
    </p:spTree>
    <p:extLst>
      <p:ext uri="{BB962C8B-B14F-4D97-AF65-F5344CB8AC3E}">
        <p14:creationId xmlns:p14="http://schemas.microsoft.com/office/powerpoint/2010/main" val="176320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2353</TotalTime>
  <Words>491</Words>
  <Application>Microsoft Office PowerPoint</Application>
  <PresentationFormat>Presentación en pantalla (4:3)</PresentationFormat>
  <Paragraphs>100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PLANIFICACIÓN  CLASES VIRTUALES SEMANA N° 20 FECHA : 14- agosto-2020</vt:lpstr>
      <vt:lpstr>Presentación de PowerPoint</vt:lpstr>
      <vt:lpstr>Reglas para una buena clase </vt:lpstr>
      <vt:lpstr>Inicio Activación Conocimientos Previos</vt:lpstr>
      <vt:lpstr>MATERIALES</vt:lpstr>
      <vt:lpstr> LOS MATERIALES  </vt:lpstr>
      <vt:lpstr>HERRAMIENTAS</vt:lpstr>
      <vt:lpstr>HERRAMIENTAS </vt:lpstr>
      <vt:lpstr>MANOS A LA OBRA</vt:lpstr>
      <vt:lpstr>EJEMPLO</vt:lpstr>
      <vt:lpstr>EJEMPLO</vt:lpstr>
      <vt:lpstr>PAUTA DE EVALUACIÓN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HP</cp:lastModifiedBy>
  <cp:revision>105</cp:revision>
  <dcterms:created xsi:type="dcterms:W3CDTF">2020-07-06T03:06:52Z</dcterms:created>
  <dcterms:modified xsi:type="dcterms:W3CDTF">2020-08-06T22:54:34Z</dcterms:modified>
</cp:coreProperties>
</file>