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310" r:id="rId4"/>
    <p:sldId id="304" r:id="rId5"/>
    <p:sldId id="301" r:id="rId6"/>
    <p:sldId id="305" r:id="rId7"/>
    <p:sldId id="314" r:id="rId8"/>
    <p:sldId id="313" r:id="rId9"/>
    <p:sldId id="308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18- agosto-2020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Artes Visuales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</a:t>
            </a:r>
            <a:r>
              <a:rPr lang="es-CL" sz="2000" b="1" dirty="0"/>
              <a:t>) ¿Qué tipo de paisajes podemos encontrar en Chile?</a:t>
            </a:r>
            <a:endParaRPr lang="es-CL" sz="2000" dirty="0"/>
          </a:p>
          <a:p>
            <a:endParaRPr lang="es-CL" sz="2000" b="1" dirty="0"/>
          </a:p>
          <a:p>
            <a:r>
              <a:rPr lang="es-CL" sz="2000" b="1" dirty="0"/>
              <a:t>2) ¿En </a:t>
            </a:r>
            <a:r>
              <a:rPr lang="es-CL" sz="2000" b="1" dirty="0" smtClean="0"/>
              <a:t>qué </a:t>
            </a:r>
            <a:r>
              <a:rPr lang="es-CL" sz="2000" b="1" dirty="0"/>
              <a:t>se diferencia el paisaje de la zona norte  y sur de nuestro país?</a:t>
            </a:r>
          </a:p>
          <a:p>
            <a:endParaRPr lang="es-CL" sz="2000" b="1" dirty="0"/>
          </a:p>
          <a:p>
            <a:r>
              <a:rPr lang="es-CL" sz="2000" b="1" dirty="0" smtClean="0"/>
              <a:t>3) </a:t>
            </a:r>
            <a:r>
              <a:rPr lang="es-CL" b="1" dirty="0" smtClean="0"/>
              <a:t>¿Qué quiero expresar con mi trabajo?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5157192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Alicia.cuellar@jean-Piaget.cl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13181"/>
              </p:ext>
            </p:extLst>
          </p:nvPr>
        </p:nvGraphicFramePr>
        <p:xfrm>
          <a:off x="395536" y="116632"/>
          <a:ext cx="8136904" cy="6542377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6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2°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64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Expresar </a:t>
                      </a:r>
                      <a:r>
                        <a:rPr lang="es-C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crear trabajos de arte a partir de la observación del: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entorno natural: ­figura humana y paisajes chilenos</a:t>
                      </a:r>
                      <a:endParaRPr lang="es-C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entorno cultural: personas y patrimonio cultural de Chile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entorno artístico: obras de arte local, chileno, latinoamericano y del resto del mundo. (OA 1)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7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Describen observaciones de imágenes y obras de arte de personas, del entorno, de otros ámbitos y paisajes chilenos.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Expresan emociones e ideas por medio de esculturas y collages, entre otros, con los temas de personas.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Crean pinturas, esculturas y collages expresivas con el tema de personas, del entorno, de otros ámbitos y paisajes chilenos.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6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Expresión de emociones e ideas por medio de trabajos de arte, usando procedimientos de collage y escultura. Comunicación de lo que sienten piensan y prefieren frente a obras y trabajos de arte usando diferentes medios.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Retroalimentar</a:t>
                      </a:r>
                      <a:r>
                        <a:rPr lang="es-CL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contenidos evaluados</a:t>
                      </a:r>
                      <a:endParaRPr lang="es-C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0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1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1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774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Porcentaje e indicador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descendido</a:t>
                      </a:r>
                      <a:endParaRPr lang="es-CL" sz="14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100" b="1" dirty="0" smtClean="0">
                          <a:effectLst/>
                          <a:latin typeface="+mn-lt"/>
                        </a:rPr>
                        <a:t>2°A:</a:t>
                      </a:r>
                      <a:r>
                        <a:rPr lang="es-CL" sz="11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100" b="0" baseline="0" dirty="0" smtClean="0">
                          <a:effectLst/>
                          <a:latin typeface="+mn-lt"/>
                        </a:rPr>
                        <a:t>13 alumnos rindieron la evaluación equivalente al 100%, en donde un 38% lo logra el objetivo de </a:t>
                      </a:r>
                      <a:r>
                        <a:rPr lang="es-CL" sz="1100" b="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s-CL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escribir observaciones de imágenes y obras de arte de personas, del entorno, de otros ámbitos y paisajes chilenos.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2°B: </a:t>
                      </a:r>
                      <a:r>
                        <a:rPr lang="es-CL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alumnos rindieron la evaluación equivalente al 100%, en donde un 19% no logra el objetivo de </a:t>
                      </a:r>
                      <a:r>
                        <a:rPr lang="es-CL" sz="1100" b="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s-CL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escribir observaciones de imágenes y obras de arte de personas, del entorno, de otros ámbitos y paisajes chilenos.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CL" sz="11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1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738789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1187624" y="2492896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¿Qué lugares de Chile conoces?</a:t>
            </a:r>
          </a:p>
          <a:p>
            <a:r>
              <a:rPr lang="es-CL" sz="3200" dirty="0" smtClean="0"/>
              <a:t> </a:t>
            </a:r>
          </a:p>
          <a:p>
            <a:r>
              <a:rPr lang="es-CL" sz="3200" dirty="0" smtClean="0"/>
              <a:t>¿Qué paisaje te gusta más?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/>
              <a:t>PAISAJES NATURALES</a:t>
            </a:r>
            <a:endParaRPr lang="es-MX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169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7200" y="1556792"/>
            <a:ext cx="7067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Algunos ejemplos de paisajes naturales son: los parques (áreas naturales poco transformadas por la mano del hombre, las cuales, ya sea por su belleza, representatividad de sus ecosistemas, singularidad de su flora o fauna, poseen valores estéticos, educativos, entre otros, cuya conservación merece ser llevada a cabo) </a:t>
            </a:r>
          </a:p>
        </p:txBody>
      </p:sp>
      <p:pic>
        <p:nvPicPr>
          <p:cNvPr id="1026" name="Picture 2" descr="Estas son las 10 maravillas naturales de Ch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68604"/>
            <a:ext cx="4176464" cy="26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NORTE DE CHILE</a:t>
            </a:r>
            <a:endParaRPr lang="es-CL" u="sng" dirty="0"/>
          </a:p>
        </p:txBody>
      </p:sp>
      <p:pic>
        <p:nvPicPr>
          <p:cNvPr id="2050" name="Picture 2" descr="30 Fotos de Chile: Sus Mejores Paisaj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976265" cy="19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siertos floridos en Chile: ¿Cómo se protegen estos paisaj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3" y="4149080"/>
            <a:ext cx="3723162" cy="22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404737"/>
            <a:ext cx="3510220" cy="2335892"/>
          </a:xfrm>
          <a:prstGeom prst="rect">
            <a:avLst/>
          </a:prstGeom>
        </p:spPr>
      </p:pic>
      <p:pic>
        <p:nvPicPr>
          <p:cNvPr id="1028" name="Picture 4" descr="Las familias croatas del Norte Grande de Chile - AS Ch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79" y="3967878"/>
            <a:ext cx="4584126" cy="257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CENTRO DE </a:t>
            </a:r>
            <a:r>
              <a:rPr lang="es-CL" u="sng" dirty="0" smtClean="0"/>
              <a:t>CHILE</a:t>
            </a:r>
            <a:endParaRPr lang="es-CL" u="sng" dirty="0"/>
          </a:p>
        </p:txBody>
      </p:sp>
      <p:pic>
        <p:nvPicPr>
          <p:cNvPr id="2050" name="Picture 2" descr="Geografía de Chile y oportunidades comerciales: II. Zona Centro d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1" y="1415975"/>
            <a:ext cx="4087935" cy="27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581128"/>
            <a:ext cx="4817528" cy="2038722"/>
          </a:xfrm>
          <a:prstGeom prst="rect">
            <a:avLst/>
          </a:prstGeom>
        </p:spPr>
      </p:pic>
      <p:pic>
        <p:nvPicPr>
          <p:cNvPr id="2056" name="Picture 8" descr="Región Metropolitana de Santiago - Wikipedia, la enciclopedia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75" y="1415975"/>
            <a:ext cx="3340895" cy="25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7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SUR DE CHILE</a:t>
            </a:r>
            <a:endParaRPr lang="es-CL" u="sng" dirty="0"/>
          </a:p>
        </p:txBody>
      </p:sp>
      <p:pic>
        <p:nvPicPr>
          <p:cNvPr id="3074" name="Picture 2" descr="Sitio o Terreno en Venta en Curaco De Velez | R76574016-9L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2141"/>
            <a:ext cx="3528392" cy="2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scada de Tocoihue, Chiloé - Datos y consejos para tu visit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4272409" cy="23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xcursión al volcán Osorno desde Puerto Montt - Civitati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38" y="1487854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8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ACTIVIDAD</a:t>
            </a:r>
            <a:endParaRPr lang="es-C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Según lo visto en clases debes:</a:t>
            </a:r>
            <a:endParaRPr lang="es-CL" dirty="0"/>
          </a:p>
          <a:p>
            <a:r>
              <a:rPr lang="es-CL" sz="3400" dirty="0" smtClean="0"/>
              <a:t> Escoger un paisaje de nuestro maravilloso país (playa, bosque, desierto). </a:t>
            </a:r>
          </a:p>
          <a:p>
            <a:r>
              <a:rPr lang="es-CL" sz="3400" dirty="0" smtClean="0"/>
              <a:t>Dibujarlo en tu cuaderno o croquera.</a:t>
            </a:r>
          </a:p>
          <a:p>
            <a:r>
              <a:rPr lang="es-CL" sz="3400" dirty="0" smtClean="0"/>
              <a:t>Comenzar a pintar con temperas.</a:t>
            </a:r>
          </a:p>
          <a:p>
            <a:endParaRPr lang="es-CL" dirty="0"/>
          </a:p>
        </p:txBody>
      </p:sp>
      <p:pic>
        <p:nvPicPr>
          <p:cNvPr id="4098" name="Picture 2" descr="Cómo hacer un collage - Web del maest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29835"/>
            <a:ext cx="1710638" cy="28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471</Words>
  <Application>Microsoft Office PowerPoint</Application>
  <PresentationFormat>Presentación en pantalla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PLANIFICACIÓN  CLASES VIRTUALES SEMANA N° 21 FECHA : 18- agosto-2020</vt:lpstr>
      <vt:lpstr>Presentación de PowerPoint</vt:lpstr>
      <vt:lpstr>Reglas para una buena clase </vt:lpstr>
      <vt:lpstr>Inicio Activación Conocimientos Previos</vt:lpstr>
      <vt:lpstr>PAISAJES NATURALES</vt:lpstr>
      <vt:lpstr>NORTE DE CHILE</vt:lpstr>
      <vt:lpstr>CENTRO DE CHILE</vt:lpstr>
      <vt:lpstr>SUR DE CHILE</vt:lpstr>
      <vt:lpstr>ACTIVIDAD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95</cp:revision>
  <dcterms:created xsi:type="dcterms:W3CDTF">2020-07-06T03:06:52Z</dcterms:created>
  <dcterms:modified xsi:type="dcterms:W3CDTF">2020-08-15T22:19:49Z</dcterms:modified>
</cp:coreProperties>
</file>