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98" r:id="rId3"/>
    <p:sldId id="256" r:id="rId4"/>
    <p:sldId id="295" r:id="rId5"/>
    <p:sldId id="305" r:id="rId6"/>
    <p:sldId id="294" r:id="rId7"/>
    <p:sldId id="258" r:id="rId8"/>
    <p:sldId id="304" r:id="rId9"/>
    <p:sldId id="300" r:id="rId10"/>
    <p:sldId id="316" r:id="rId11"/>
    <p:sldId id="318" r:id="rId12"/>
    <p:sldId id="309" r:id="rId13"/>
    <p:sldId id="321" r:id="rId14"/>
    <p:sldId id="320" r:id="rId15"/>
    <p:sldId id="319" r:id="rId16"/>
    <p:sldId id="301" r:id="rId17"/>
    <p:sldId id="322" r:id="rId18"/>
    <p:sldId id="313" r:id="rId19"/>
    <p:sldId id="297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niela.carreno@colegio-jeanpiaget.c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mp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5046" y="299695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17 al 21 de agosto 2020.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19672" y="572783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7319"/>
            <a:ext cx="1651148" cy="14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09129" y="1150761"/>
            <a:ext cx="4455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3. ¿Qué pueblos habitaban la zona sur?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5328" y="4365104"/>
            <a:ext cx="4063123" cy="204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observar el mapa con los pueblos originarios e identificar los pueblos que se ubicaban en la zona sur de color verde: </a:t>
            </a:r>
            <a:r>
              <a:rPr lang="es-MX" dirty="0" err="1" smtClean="0"/>
              <a:t>Chonos</a:t>
            </a:r>
            <a:r>
              <a:rPr lang="es-MX" dirty="0" smtClean="0"/>
              <a:t>, Alacalufes, </a:t>
            </a:r>
            <a:r>
              <a:rPr lang="es-MX" dirty="0" err="1" smtClean="0"/>
              <a:t>Onas</a:t>
            </a:r>
            <a:r>
              <a:rPr lang="es-MX" dirty="0" smtClean="0"/>
              <a:t> y </a:t>
            </a:r>
            <a:r>
              <a:rPr lang="es-MX" dirty="0" err="1" smtClean="0"/>
              <a:t>Yaganes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195736" y="2204864"/>
            <a:ext cx="4455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 smtClean="0"/>
              <a:t>__________________________________________________________________</a:t>
            </a:r>
            <a:endParaRPr lang="es-MX" sz="2000" u="sng" dirty="0"/>
          </a:p>
        </p:txBody>
      </p:sp>
    </p:spTree>
    <p:extLst>
      <p:ext uri="{BB962C8B-B14F-4D97-AF65-F5344CB8AC3E}">
        <p14:creationId xmlns:p14="http://schemas.microsoft.com/office/powerpoint/2010/main" val="19133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833791" y="1041424"/>
            <a:ext cx="8251799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4. ¿Cuáles eran las características de los pueblos nómades?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207640" y="1822758"/>
            <a:ext cx="7936359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Se trasladaban de un lugar a otro buscando su alimento, agua y abrigo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No tenían un lugar fijo para vivir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Tenían </a:t>
            </a:r>
            <a:r>
              <a:rPr lang="es-MX" sz="2000" dirty="0" smtClean="0"/>
              <a:t>una </a:t>
            </a:r>
            <a:r>
              <a:rPr lang="es-MX" sz="2000" dirty="0"/>
              <a:t>casa sólida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Sus casas eran de palos, cuero y paja, fáciles de trasladar.</a:t>
            </a:r>
            <a:endParaRPr lang="es-MX" sz="2000" dirty="0" smtClean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84482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83056" y="256490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96704" y="33114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96704" y="394341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2483768" y="4941168"/>
            <a:ext cx="4248472" cy="161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identificar las características que tenían los pueblos nómades (que se trasladaban de un lugar a otro).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96704" y="3943417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683056" y="2555595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65491" y="1844824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16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build="p"/>
      <p:bldP spid="20" grpId="0" animBg="1"/>
      <p:bldP spid="21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s-MX" sz="2000" dirty="0"/>
              <a:t>5. ¿Cuál de estas dos imágenes nos muestra un pueblo nómade?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4653136"/>
            <a:ext cx="3096344" cy="639762"/>
          </a:xfrm>
        </p:spPr>
        <p:txBody>
          <a:bodyPr>
            <a:normAutofit/>
          </a:bodyPr>
          <a:lstStyle/>
          <a:p>
            <a:r>
              <a:rPr lang="es-MX" sz="2000" b="0" dirty="0" smtClean="0"/>
              <a:t>Pueblo Mapuche </a:t>
            </a:r>
            <a:endParaRPr lang="es-MX" sz="2000" b="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2" y="1169516"/>
            <a:ext cx="2232248" cy="3182141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0072" y="4653136"/>
            <a:ext cx="3828091" cy="639762"/>
          </a:xfrm>
        </p:spPr>
        <p:txBody>
          <a:bodyPr>
            <a:normAutofit/>
          </a:bodyPr>
          <a:lstStyle/>
          <a:p>
            <a:r>
              <a:rPr lang="es-MX" sz="2000" b="0" dirty="0" smtClean="0"/>
              <a:t>Pueblo alacalufe o </a:t>
            </a:r>
            <a:r>
              <a:rPr lang="es-MX" sz="2000" b="0" dirty="0" err="1" smtClean="0"/>
              <a:t>kawésqar</a:t>
            </a:r>
            <a:endParaRPr lang="es-MX" sz="2000" b="0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2232248" cy="3177115"/>
          </a:xfrm>
        </p:spPr>
      </p:pic>
      <p:sp>
        <p:nvSpPr>
          <p:cNvPr id="9" name="8 Elipse"/>
          <p:cNvSpPr/>
          <p:nvPr/>
        </p:nvSpPr>
        <p:spPr>
          <a:xfrm>
            <a:off x="381313" y="486137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4761246" y="486137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4761246" y="4861372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979712" y="5445224"/>
            <a:ext cx="4968552" cy="121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observar las características de ambos pueblos e identificar el que pertenecía al pueblo nómade, de acuerdo a las características estudiadas.</a:t>
            </a: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833791" y="1041424"/>
            <a:ext cx="8251799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6. ¿Cuáles son las características de los pueblos sedentarios?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207641" y="1844824"/>
            <a:ext cx="7936359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Tenían un lugar fijo para vivir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/>
              <a:t>Se dedicaban a la agricultura y ganadería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Sus casas eran sólidas, de piedra, madera y barro con techos de paja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Se trasladaban de un lugar a otro.</a:t>
            </a:r>
            <a:endParaRPr lang="es-MX" sz="2000" dirty="0" smtClean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84482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83056" y="256490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96704" y="33114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96704" y="394341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696704" y="3311400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3" name="22 Rectángulo"/>
          <p:cNvSpPr/>
          <p:nvPr/>
        </p:nvSpPr>
        <p:spPr>
          <a:xfrm>
            <a:off x="683056" y="2555595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4" name="23 Rectángulo"/>
          <p:cNvSpPr/>
          <p:nvPr/>
        </p:nvSpPr>
        <p:spPr>
          <a:xfrm>
            <a:off x="665491" y="1844824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2483768" y="4941168"/>
            <a:ext cx="4248472" cy="161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identificar las características que tenían los pueblos sedentarios (tenían un lugar fijo para vivir).</a:t>
            </a:r>
          </a:p>
        </p:txBody>
      </p:sp>
    </p:spTree>
    <p:extLst>
      <p:ext uri="{BB962C8B-B14F-4D97-AF65-F5344CB8AC3E}">
        <p14:creationId xmlns:p14="http://schemas.microsoft.com/office/powerpoint/2010/main" val="35237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21" grpId="0" animBg="1"/>
      <p:bldP spid="23" grpId="0" animBg="1"/>
      <p:bldP spid="24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s-MX" sz="2000" dirty="0"/>
              <a:t>7. ¿Cuál de estas dos imágenes muestra un pueblo sedentario?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4653136"/>
            <a:ext cx="3096344" cy="639762"/>
          </a:xfrm>
        </p:spPr>
        <p:txBody>
          <a:bodyPr>
            <a:normAutofit/>
          </a:bodyPr>
          <a:lstStyle/>
          <a:p>
            <a:r>
              <a:rPr lang="es-MX" sz="2000" b="0" dirty="0"/>
              <a:t>Pueblo Atacameño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220072" y="4653136"/>
            <a:ext cx="3828091" cy="639762"/>
          </a:xfrm>
        </p:spPr>
        <p:txBody>
          <a:bodyPr>
            <a:normAutofit/>
          </a:bodyPr>
          <a:lstStyle/>
          <a:p>
            <a:r>
              <a:rPr lang="es-MX" sz="2000" b="0" dirty="0"/>
              <a:t>Pueblo </a:t>
            </a:r>
            <a:r>
              <a:rPr lang="es-MX" sz="2000" b="0" dirty="0" err="1"/>
              <a:t>Yagán</a:t>
            </a:r>
            <a:r>
              <a:rPr lang="es-MX" sz="2000" b="0" dirty="0"/>
              <a:t> o </a:t>
            </a:r>
            <a:r>
              <a:rPr lang="es-MX" sz="2000" b="0" dirty="0" err="1"/>
              <a:t>yámana</a:t>
            </a:r>
            <a:endParaRPr lang="es-MX" sz="2000" b="0" dirty="0"/>
          </a:p>
        </p:txBody>
      </p:sp>
      <p:sp>
        <p:nvSpPr>
          <p:cNvPr id="9" name="8 Elipse"/>
          <p:cNvSpPr/>
          <p:nvPr/>
        </p:nvSpPr>
        <p:spPr>
          <a:xfrm>
            <a:off x="381313" y="486137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4761246" y="4861372"/>
            <a:ext cx="432048" cy="33797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381313" y="4861372"/>
            <a:ext cx="432048" cy="3379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>
            <a:off x="1979712" y="5445224"/>
            <a:ext cx="4968552" cy="121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observar las características de ambos pueblos e identificar el que pertenecía al pueblo sedentario, de acuerdo a las características estudiadas.</a:t>
            </a:r>
          </a:p>
        </p:txBody>
      </p:sp>
      <p:pic>
        <p:nvPicPr>
          <p:cNvPr id="15" name="1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2232248" cy="3194014"/>
          </a:xfrm>
        </p:spPr>
      </p:pic>
      <p:pic>
        <p:nvPicPr>
          <p:cNvPr id="16" name="15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4744"/>
            <a:ext cx="2232248" cy="3153493"/>
          </a:xfrm>
        </p:spPr>
      </p:pic>
      <p:pic>
        <p:nvPicPr>
          <p:cNvPr id="1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5576" y="1340768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8. Marca el tipo de vivienda según los materiales que utilizaban.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63688" y="4797152"/>
            <a:ext cx="5760640" cy="174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En esta pregunta debías conocer los materiales con que se construían las viviendas de los pueblos nómades y de los sedentarios.</a:t>
            </a:r>
          </a:p>
        </p:txBody>
      </p:sp>
      <p:pic>
        <p:nvPicPr>
          <p:cNvPr id="13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" y="2135555"/>
            <a:ext cx="8003232" cy="1941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                                                                          Sedentaria                    Nómade    </a:t>
            </a:r>
          </a:p>
          <a:p>
            <a:pPr marL="0" indent="0">
              <a:buNone/>
            </a:pPr>
            <a:r>
              <a:rPr lang="es-MX" sz="2000" dirty="0" smtClean="0"/>
              <a:t>               </a:t>
            </a:r>
          </a:p>
          <a:p>
            <a:pPr marL="0" indent="0">
              <a:buNone/>
            </a:pPr>
            <a:r>
              <a:rPr lang="es-MX" sz="2000" dirty="0" smtClean="0"/>
              <a:t>Construida </a:t>
            </a:r>
            <a:r>
              <a:rPr lang="es-MX" sz="2000" dirty="0"/>
              <a:t>con cuero, palos y paja</a:t>
            </a:r>
            <a:r>
              <a:rPr lang="es-MX" sz="2000" dirty="0" smtClean="0"/>
              <a:t>.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r>
              <a:rPr lang="es-MX" sz="2000" dirty="0" smtClean="0"/>
              <a:t>Construida </a:t>
            </a:r>
            <a:r>
              <a:rPr lang="es-MX" sz="2000" dirty="0"/>
              <a:t>con madera, rocas y barro.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304292" y="3605443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>
            <a:off x="7308304" y="285791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5220072" y="3605443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5220072" y="2852936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5220072" y="3605443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7332285" y="2867782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3" grpId="0" build="p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833791" y="1041424"/>
            <a:ext cx="8251799" cy="70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9. ¿A qué estilo de vida pertenece la vivienda de la imagen?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1207641" y="1844823"/>
            <a:ext cx="7936359" cy="24525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000" dirty="0" smtClean="0"/>
              <a:t>Nómade.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Sedentaria.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smtClean="0"/>
              <a:t>Nómade y sedentaria.</a:t>
            </a:r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/>
              <a:t>Ninguna de las anteriores</a:t>
            </a:r>
            <a:endParaRPr lang="es-MX" sz="2000" dirty="0" smtClean="0"/>
          </a:p>
        </p:txBody>
      </p:sp>
      <p:pic>
        <p:nvPicPr>
          <p:cNvPr id="4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76177" y="184482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>
            <a:off x="683056" y="2564904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696704" y="3311400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96704" y="3943417"/>
            <a:ext cx="432048" cy="33797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"/>
          <p:cNvSpPr/>
          <p:nvPr/>
        </p:nvSpPr>
        <p:spPr>
          <a:xfrm>
            <a:off x="683056" y="2555595"/>
            <a:ext cx="432048" cy="33797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4" name="13 Rectángulo"/>
          <p:cNvSpPr/>
          <p:nvPr/>
        </p:nvSpPr>
        <p:spPr>
          <a:xfrm>
            <a:off x="2483768" y="4941168"/>
            <a:ext cx="4248472" cy="161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s-MX" dirty="0" smtClean="0"/>
              <a:t>En esta pregunta debías identificar las características que tenía la vivienda, observando los elementos de la imagen.</a:t>
            </a:r>
          </a:p>
        </p:txBody>
      </p:sp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09" y="1614019"/>
            <a:ext cx="4086796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2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10. ¿Por qué las celebraciones de los pueblos originarios se relacionaban con la naturaleza?</a:t>
            </a: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4920" y="299695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MX" sz="2000" u="sng" dirty="0" smtClean="0"/>
              <a:t>_____________________________________________________________________________________________________________________________________________________________________________________________</a:t>
            </a:r>
            <a:endParaRPr lang="es-MX" sz="2000" u="sng" dirty="0"/>
          </a:p>
        </p:txBody>
      </p:sp>
      <p:sp>
        <p:nvSpPr>
          <p:cNvPr id="5" name="4 Rectángulo"/>
          <p:cNvSpPr/>
          <p:nvPr/>
        </p:nvSpPr>
        <p:spPr>
          <a:xfrm>
            <a:off x="1584445" y="4581128"/>
            <a:ext cx="640871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Reflexionar sobre la importancia que tenía la naturaleza para los pueblos originarios, ya que la respetaban y cuidaban porque de ella recibían los recursos necesarios para vivir.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67744" y="260648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HISTORIA, GEOGRAFÍA Y CS. SOCIALES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364088" y="5157192"/>
            <a:ext cx="3528392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daniela.carreno@colegio-jeanpiaget.cl</a:t>
            </a:r>
          </a:p>
          <a:p>
            <a:pPr algn="ctr"/>
            <a:r>
              <a:rPr lang="es-CL" dirty="0" smtClean="0"/>
              <a:t>Celular: </a:t>
            </a:r>
            <a:r>
              <a:rPr lang="es-C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+569 41745325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78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2574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701091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s-MX" sz="2000" dirty="0" smtClean="0"/>
              <a:t>¿Qué características tenían los pueblos nómades?</a:t>
            </a:r>
          </a:p>
          <a:p>
            <a:pPr marL="457200" indent="-457200">
              <a:buAutoNum type="arabicParenR"/>
            </a:pPr>
            <a:endParaRPr lang="es-MX" sz="2000" dirty="0"/>
          </a:p>
          <a:p>
            <a:pPr marL="457200" indent="-457200">
              <a:buAutoNum type="arabicParenR"/>
            </a:pPr>
            <a:r>
              <a:rPr lang="es-MX" sz="2000" dirty="0" smtClean="0"/>
              <a:t>¿Qué características tenían los pueblos sedentarios?</a:t>
            </a:r>
          </a:p>
          <a:p>
            <a:pPr marL="457200" indent="-457200">
              <a:buAutoNum type="arabicParenR"/>
            </a:pPr>
            <a:endParaRPr lang="es-MX" sz="2000" dirty="0" smtClean="0"/>
          </a:p>
          <a:p>
            <a:pPr marL="457200" indent="-457200">
              <a:buAutoNum type="arabicParenR"/>
            </a:pPr>
            <a:r>
              <a:rPr lang="es-MX" sz="2000" dirty="0" smtClean="0"/>
              <a:t>Dibuja una vivienda de un pueblo nómade y una vivienda de un pueblo sedentario. </a:t>
            </a:r>
            <a:endParaRPr lang="es-MX" sz="2000" dirty="0"/>
          </a:p>
          <a:p>
            <a:pPr marL="457200" indent="-457200">
              <a:buAutoNum type="arabicParenR"/>
            </a:pP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40188"/>
              </p:ext>
            </p:extLst>
          </p:nvPr>
        </p:nvGraphicFramePr>
        <p:xfrm>
          <a:off x="395536" y="764704"/>
          <a:ext cx="8352928" cy="5044394"/>
        </p:xfrm>
        <a:graphic>
          <a:graphicData uri="http://schemas.openxmlformats.org/drawingml/2006/table">
            <a:tbl>
              <a:tblPr firstRow="1" firstCol="1" bandRow="1"/>
              <a:tblGrid>
                <a:gridCol w="2409802"/>
                <a:gridCol w="5943126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2°A - B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OA01 Describir los modos de vida de algunos pueblos originarios de Chile en el periodo precolombino, incluyendo ubicación geográfica, medio natural en que habitaban, vida nómada o sedentaria, roles de hombres y mujeres, herramientas y tecnología, principales actividades, vivienda, costumbres, idioma, creencias, alimentación y fiestas, entre otros.</a:t>
                      </a:r>
                    </a:p>
                  </a:txBody>
                  <a:tcPr marL="37465" marR="3746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Caracterizan el modo de vida de los pueblos estudiados, distinguiendo entre nómades y sedentarios.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Ilustran y comparan modelos de vivienda de los pueblos estudiados.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 smtClean="0"/>
                        <a:t>- Identifican el idioma, creencias, fiestas y costumbres de los pueblos originarios.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9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Categorías temporales /  Pensamiento temporal y espacial.  Identificar elementos de continuidad y cambio entre modos de vida del pasado y del presente.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el la evaluación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2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+569 64549047 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21 de agosto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65365" y="0"/>
            <a:ext cx="8278635" cy="836712"/>
          </a:xfrm>
        </p:spPr>
        <p:txBody>
          <a:bodyPr>
            <a:normAutofit/>
          </a:bodyPr>
          <a:lstStyle/>
          <a:p>
            <a:r>
              <a:rPr lang="es-CL" dirty="0" smtClean="0"/>
              <a:t>Resultados de evaluación formativa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308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0" y="980728"/>
            <a:ext cx="7752548" cy="556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4794" y="116632"/>
            <a:ext cx="8229600" cy="948481"/>
          </a:xfrm>
        </p:spPr>
        <p:txBody>
          <a:bodyPr/>
          <a:lstStyle/>
          <a:p>
            <a:r>
              <a:rPr lang="es-MX" dirty="0" smtClean="0"/>
              <a:t>Evaluación Formativa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8360" y="1254923"/>
            <a:ext cx="4455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MX" sz="2000" dirty="0" smtClean="0"/>
              <a:t>Observa </a:t>
            </a:r>
            <a:r>
              <a:rPr lang="es-MX" sz="2000" dirty="0"/>
              <a:t>el mapa y responde: </a:t>
            </a:r>
            <a:endParaRPr lang="es-MX" sz="2000" dirty="0" smtClean="0"/>
          </a:p>
          <a:p>
            <a:r>
              <a:rPr lang="es-MX" sz="2000" dirty="0" smtClean="0"/>
              <a:t>¿</a:t>
            </a:r>
            <a:r>
              <a:rPr lang="es-MX" sz="2000" dirty="0"/>
              <a:t>Qué pueblos habitaban la zona norte?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809521" y="4509120"/>
            <a:ext cx="4063123" cy="204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observar el mapa con los pueblos originarios e identificar los pueblos que se ubicaban en la zona norte de color amarillo: Atacameños, Changos, </a:t>
            </a:r>
            <a:r>
              <a:rPr lang="es-MX" dirty="0" err="1" smtClean="0"/>
              <a:t>Aymara</a:t>
            </a:r>
            <a:r>
              <a:rPr lang="es-MX" dirty="0" smtClean="0"/>
              <a:t>, Diaguitas y </a:t>
            </a:r>
            <a:r>
              <a:rPr lang="es-MX" dirty="0" err="1" smtClean="0"/>
              <a:t>RapaNui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65" y="1065113"/>
            <a:ext cx="3699012" cy="5100191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404510" y="2492896"/>
            <a:ext cx="4455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 smtClean="0"/>
              <a:t>__________________________________________________________________</a:t>
            </a:r>
            <a:endParaRPr lang="es-MX" sz="2000" u="sng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891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309129" y="1150761"/>
            <a:ext cx="4455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2. </a:t>
            </a:r>
            <a:r>
              <a:rPr lang="es-MX" sz="2000" dirty="0" smtClean="0"/>
              <a:t> </a:t>
            </a:r>
            <a:r>
              <a:rPr lang="es-MX" sz="2000" dirty="0"/>
              <a:t>¿Qué pueblos habitaban la zona centro?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5328" y="4365104"/>
            <a:ext cx="4063123" cy="2040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 smtClean="0"/>
              <a:t>Debías observar el mapa con los pueblos originarios e identificar los pueblos que se ubicaban en la zona centro de color gris: Mapuche.</a:t>
            </a:r>
            <a:endParaRPr lang="es-MX" dirty="0"/>
          </a:p>
        </p:txBody>
      </p:sp>
      <p:pic>
        <p:nvPicPr>
          <p:cNvPr id="12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" y="5785206"/>
            <a:ext cx="861944" cy="10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195736" y="2204864"/>
            <a:ext cx="4455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u="sng" dirty="0" smtClean="0"/>
              <a:t>__________________________________________________________________</a:t>
            </a:r>
            <a:endParaRPr lang="es-MX" sz="2000" u="sng" dirty="0"/>
          </a:p>
        </p:txBody>
      </p:sp>
    </p:spTree>
    <p:extLst>
      <p:ext uri="{BB962C8B-B14F-4D97-AF65-F5344CB8AC3E}">
        <p14:creationId xmlns:p14="http://schemas.microsoft.com/office/powerpoint/2010/main" val="14957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886</Words>
  <Application>Microsoft Office PowerPoint</Application>
  <PresentationFormat>Presentación en pantalla (4:3)</PresentationFormat>
  <Paragraphs>97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PLANIFICACIÓN  CLASES VIRTUALES SEMANA N° 21 FECHA : 17 al 21 de agosto 2020.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Resultados de evaluación formativa</vt:lpstr>
      <vt:lpstr>Evaluación Formativa</vt:lpstr>
      <vt:lpstr>Presentación de PowerPoint</vt:lpstr>
      <vt:lpstr>Presentación de PowerPoint</vt:lpstr>
      <vt:lpstr>Presentación de PowerPoint</vt:lpstr>
      <vt:lpstr>5. ¿Cuál de estas dos imágenes nos muestra un pueblo nómade? </vt:lpstr>
      <vt:lpstr>Presentación de PowerPoint</vt:lpstr>
      <vt:lpstr>7. ¿Cuál de estas dos imágenes muestra un pueblo sedentario?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84</cp:revision>
  <dcterms:created xsi:type="dcterms:W3CDTF">2020-07-06T03:06:52Z</dcterms:created>
  <dcterms:modified xsi:type="dcterms:W3CDTF">2020-08-18T20:01:23Z</dcterms:modified>
</cp:coreProperties>
</file>