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  <p:sldMasterId id="2147483688" r:id="rId2"/>
    <p:sldMasterId id="2147483700" r:id="rId3"/>
    <p:sldMasterId id="2147483724" r:id="rId4"/>
  </p:sldMasterIdLst>
  <p:notesMasterIdLst>
    <p:notesMasterId r:id="rId45"/>
  </p:notesMasterIdLst>
  <p:sldIdLst>
    <p:sldId id="388" r:id="rId5"/>
    <p:sldId id="389" r:id="rId6"/>
    <p:sldId id="420" r:id="rId7"/>
    <p:sldId id="391" r:id="rId8"/>
    <p:sldId id="333" r:id="rId9"/>
    <p:sldId id="393" r:id="rId10"/>
    <p:sldId id="334" r:id="rId11"/>
    <p:sldId id="335" r:id="rId12"/>
    <p:sldId id="336" r:id="rId13"/>
    <p:sldId id="337" r:id="rId14"/>
    <p:sldId id="396" r:id="rId15"/>
    <p:sldId id="397" r:id="rId16"/>
    <p:sldId id="340" r:id="rId17"/>
    <p:sldId id="382" r:id="rId18"/>
    <p:sldId id="383" r:id="rId19"/>
    <p:sldId id="364" r:id="rId20"/>
    <p:sldId id="365" r:id="rId21"/>
    <p:sldId id="366" r:id="rId22"/>
    <p:sldId id="379" r:id="rId23"/>
    <p:sldId id="380" r:id="rId24"/>
    <p:sldId id="381" r:id="rId25"/>
    <p:sldId id="398" r:id="rId26"/>
    <p:sldId id="399" r:id="rId27"/>
    <p:sldId id="400" r:id="rId28"/>
    <p:sldId id="401" r:id="rId29"/>
    <p:sldId id="402" r:id="rId30"/>
    <p:sldId id="403" r:id="rId31"/>
    <p:sldId id="404" r:id="rId32"/>
    <p:sldId id="407" r:id="rId33"/>
    <p:sldId id="410" r:id="rId34"/>
    <p:sldId id="405" r:id="rId35"/>
    <p:sldId id="408" r:id="rId36"/>
    <p:sldId id="411" r:id="rId37"/>
    <p:sldId id="406" r:id="rId38"/>
    <p:sldId id="409" r:id="rId39"/>
    <p:sldId id="412" r:id="rId40"/>
    <p:sldId id="418" r:id="rId41"/>
    <p:sldId id="413" r:id="rId42"/>
    <p:sldId id="419" r:id="rId43"/>
    <p:sldId id="414" r:id="rId4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iscila Salas" initials="PS" lastIdx="1" clrIdx="0">
    <p:extLst>
      <p:ext uri="{19B8F6BF-5375-455C-9EA6-DF929625EA0E}">
        <p15:presenceInfo xmlns:p15="http://schemas.microsoft.com/office/powerpoint/2012/main" xmlns="" userId="Priscila Sal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5D5D"/>
    <a:srgbClr val="70C7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0586"/>
  </p:normalViewPr>
  <p:slideViewPr>
    <p:cSldViewPr snapToGrid="0" snapToObjects="1">
      <p:cViewPr>
        <p:scale>
          <a:sx n="73" d="100"/>
          <a:sy n="73" d="100"/>
        </p:scale>
        <p:origin x="-648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9" d="100"/>
        <a:sy n="10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48042-CB33-004B-8EAC-5107B6E7E1F3}" type="datetimeFigureOut">
              <a:rPr lang="es-ES_tradnl" smtClean="0"/>
              <a:t>14/08/2020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5914B-33F9-CC4C-8833-35A3CBAD556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6066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14/08/2020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0095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14/08/2020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5179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14/08/2020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4402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14/08/2020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11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14/08/2020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03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14/08/2020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690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14/08/2020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35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14/08/2020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95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14/08/2020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46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14/08/2020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36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14/08/2020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4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14/08/2020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7808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14/08/2020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57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14/08/2020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01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14/08/2020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258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313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41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10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43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00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88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35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14/08/2020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8381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988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71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76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1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99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65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48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04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4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14/08/2020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5115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42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9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044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42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152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14/08/2020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879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14/08/2020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2544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14/08/2020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2601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14/08/2020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696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6B7B-A0B6-724C-85F0-CE1A64C5F8B4}" type="datetimeFigureOut">
              <a:rPr lang="es-ES_tradnl" smtClean="0"/>
              <a:t>14/08/2020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B02F-DCEA-C148-B40B-7241CDE67F5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232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96B7B-A0B6-724C-85F0-CE1A64C5F8B4}" type="datetimeFigureOut">
              <a:rPr lang="es-ES_tradnl" smtClean="0"/>
              <a:t>14/08/2020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6B02F-DCEA-C148-B40B-7241CDE67F5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20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14/08/2020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7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3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microsoft.com/office/2007/relationships/hdphoto" Target="../media/hdphoto2.wdp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hyperlink" Target="mailto:Priscila.salas@colegio-jeanpiaget.c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sabel.gomez@colegio-jeanpiaget.cl" TargetMode="Externa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gif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31180" y="2543200"/>
            <a:ext cx="7772400" cy="1780108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 </a:t>
            </a:r>
            <a:r>
              <a:rPr lang="es-CL" sz="2800" b="1" dirty="0" smtClean="0"/>
              <a:t>CLASES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N</a:t>
            </a:r>
            <a:r>
              <a:rPr lang="es-CL" sz="2800" dirty="0" smtClean="0"/>
              <a:t>° 21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CLASE VIRTUAL DÍA: </a:t>
            </a:r>
            <a:r>
              <a:rPr lang="es-CL" sz="2800" dirty="0" smtClean="0"/>
              <a:t>MIÉRCOLES </a:t>
            </a:r>
            <a:endParaRPr lang="es-CL" sz="2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69547" y="461188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89" y="413266"/>
            <a:ext cx="1698958" cy="146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96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AutoShape 4" descr="esultado de imagen para don francisc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" name="Bisel 5">
            <a:hlinkClick r:id="rId3" action="ppaction://hlinksldjump"/>
          </p:cNvPr>
          <p:cNvSpPr/>
          <p:nvPr/>
        </p:nvSpPr>
        <p:spPr>
          <a:xfrm>
            <a:off x="838200" y="1505011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15" name="Flecha derecha 14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Título 15"/>
          <p:cNvSpPr>
            <a:spLocks noGrp="1"/>
          </p:cNvSpPr>
          <p:nvPr>
            <p:ph type="title"/>
          </p:nvPr>
        </p:nvSpPr>
        <p:spPr>
          <a:xfrm>
            <a:off x="428614" y="772795"/>
            <a:ext cx="1145858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2)¿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Cómo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se sentía el niño por pasar  todo el día jugando?</a:t>
            </a:r>
            <a:r>
              <a:rPr lang="es-C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isel 18">
            <a:hlinkClick r:id="rId5" action="ppaction://hlinksldjump"/>
          </p:cNvPr>
          <p:cNvSpPr/>
          <p:nvPr/>
        </p:nvSpPr>
        <p:spPr>
          <a:xfrm>
            <a:off x="838200" y="3272019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10" name="Bisel 9">
            <a:hlinkClick r:id="rId3" action="ppaction://hlinksldjump"/>
          </p:cNvPr>
          <p:cNvSpPr/>
          <p:nvPr/>
        </p:nvSpPr>
        <p:spPr>
          <a:xfrm>
            <a:off x="838200" y="5085218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443163" y="1728788"/>
            <a:ext cx="46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/>
              <a:t>Triste</a:t>
            </a:r>
            <a:endParaRPr lang="es-CL" sz="36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443163" y="3429000"/>
            <a:ext cx="46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/>
              <a:t>Feliz </a:t>
            </a:r>
            <a:endParaRPr lang="es-CL" sz="36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443163" y="5316652"/>
            <a:ext cx="465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/>
              <a:t>Enojado 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179656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6" name="CHILD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2513" y="5091113"/>
            <a:ext cx="609600" cy="609600"/>
          </a:xfrm>
          <a:prstGeom prst="rect">
            <a:avLst/>
          </a:prstGeom>
        </p:spPr>
      </p:pic>
      <p:pic>
        <p:nvPicPr>
          <p:cNvPr id="7" name="Picture 8" descr="APLAUSOS CON SONIDO DIBUJOS GIF - Google Bilaketa | Dibujos, Gif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6" y="1616869"/>
            <a:ext cx="4832348" cy="36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73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2055813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rror-fallo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2080" y="4646613"/>
            <a:ext cx="609600" cy="609600"/>
          </a:xfrm>
          <a:prstGeom prst="rect">
            <a:avLst/>
          </a:prstGeom>
        </p:spPr>
      </p:pic>
      <p:pic>
        <p:nvPicPr>
          <p:cNvPr id="7" name="Picture 4" descr="El 'throttling' y Pokemon Go | Pokémon •GO• Amin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75" y="399891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24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hlinkClick r:id="rId2" action="ppaction://hlinksldjump"/>
          </p:cNvPr>
          <p:cNvSpPr/>
          <p:nvPr/>
        </p:nvSpPr>
        <p:spPr>
          <a:xfrm>
            <a:off x="-5715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AutoShape 4" descr="esultado de imagen para don francisc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0" name="Bisel 9">
            <a:hlinkClick r:id="rId3" action="ppaction://hlinksldjump"/>
          </p:cNvPr>
          <p:cNvSpPr/>
          <p:nvPr/>
        </p:nvSpPr>
        <p:spPr>
          <a:xfrm>
            <a:off x="581025" y="3429000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13" name="Bisel 12">
            <a:hlinkClick r:id="rId4" action="ppaction://hlinksldjump"/>
          </p:cNvPr>
          <p:cNvSpPr/>
          <p:nvPr/>
        </p:nvSpPr>
        <p:spPr>
          <a:xfrm>
            <a:off x="562159" y="1581221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15" name="Flecha derecha 14">
            <a:hlinkClick r:id="rId5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Título 15"/>
          <p:cNvSpPr>
            <a:spLocks noGrp="1"/>
          </p:cNvSpPr>
          <p:nvPr>
            <p:ph type="title"/>
          </p:nvPr>
        </p:nvSpPr>
        <p:spPr>
          <a:xfrm>
            <a:off x="304800" y="528528"/>
            <a:ext cx="156472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3)¿ Cuál era su diversión preferida? </a:t>
            </a:r>
            <a:r>
              <a:rPr lang="es-C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</a:t>
            </a:r>
            <a:endParaRPr lang="es-C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isel 20">
            <a:hlinkClick r:id="rId3" action="ppaction://hlinksldjump"/>
          </p:cNvPr>
          <p:cNvSpPr/>
          <p:nvPr/>
        </p:nvSpPr>
        <p:spPr>
          <a:xfrm>
            <a:off x="581025" y="5189316"/>
            <a:ext cx="1090246" cy="1111258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271713" y="1914525"/>
            <a:ext cx="5300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Echar a correr sus autos</a:t>
            </a:r>
            <a:endParaRPr lang="es-CL" sz="3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271713" y="3714750"/>
            <a:ext cx="4100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/>
              <a:t>Romper sus juguetes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271713" y="5514975"/>
            <a:ext cx="4271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/>
              <a:t>Jugar a la pelota</a:t>
            </a:r>
          </a:p>
        </p:txBody>
      </p:sp>
    </p:spTree>
    <p:extLst>
      <p:ext uri="{BB962C8B-B14F-4D97-AF65-F5344CB8AC3E}">
        <p14:creationId xmlns:p14="http://schemas.microsoft.com/office/powerpoint/2010/main" val="11629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6" name="CHILD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2513" y="5091113"/>
            <a:ext cx="609600" cy="609600"/>
          </a:xfrm>
          <a:prstGeom prst="rect">
            <a:avLst/>
          </a:prstGeom>
        </p:spPr>
      </p:pic>
      <p:pic>
        <p:nvPicPr>
          <p:cNvPr id="7" name="Picture 8" descr="APLAUSOS CON SONIDO DIBUJOS GIF - Google Bilaketa | Dibujos, Gif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6" y="1616869"/>
            <a:ext cx="4832348" cy="36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8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2055813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rror-fallo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2080" y="4646613"/>
            <a:ext cx="609600" cy="609600"/>
          </a:xfrm>
          <a:prstGeom prst="rect">
            <a:avLst/>
          </a:prstGeom>
        </p:spPr>
      </p:pic>
      <p:pic>
        <p:nvPicPr>
          <p:cNvPr id="7" name="Picture 4" descr="El 'throttling' y Pokemon Go | Pokémon •GO• Amin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75" y="399891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13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59224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Porque no le gustaba por su color</a:t>
            </a:r>
            <a:endParaRPr lang="es-ES_tradnl"/>
          </a:p>
        </p:txBody>
      </p:sp>
      <p:sp>
        <p:nvSpPr>
          <p:cNvPr id="4" name="AutoShape 4" descr="esultado de imagen para don francisc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" name="Bisel 5">
            <a:hlinkClick r:id="rId2" action="ppaction://hlinksldjump"/>
          </p:cNvPr>
          <p:cNvSpPr/>
          <p:nvPr/>
        </p:nvSpPr>
        <p:spPr>
          <a:xfrm>
            <a:off x="1154723" y="1876760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10" name="Bisel 9">
            <a:hlinkClick r:id="rId3" action="ppaction://hlinksldjump"/>
          </p:cNvPr>
          <p:cNvSpPr/>
          <p:nvPr/>
        </p:nvSpPr>
        <p:spPr>
          <a:xfrm>
            <a:off x="1154723" y="3481754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2527789" y="1917361"/>
            <a:ext cx="7302011" cy="1379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2527789" y="3481754"/>
            <a:ext cx="6563457" cy="9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dirty="0"/>
          </a:p>
        </p:txBody>
      </p:sp>
      <p:sp>
        <p:nvSpPr>
          <p:cNvPr id="13" name="Bisel 12">
            <a:hlinkClick r:id="rId2" action="ppaction://hlinksldjump"/>
          </p:cNvPr>
          <p:cNvSpPr/>
          <p:nvPr/>
        </p:nvSpPr>
        <p:spPr>
          <a:xfrm>
            <a:off x="1154723" y="5086748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527788" y="4992108"/>
            <a:ext cx="6563458" cy="90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dirty="0"/>
          </a:p>
        </p:txBody>
      </p:sp>
      <p:sp>
        <p:nvSpPr>
          <p:cNvPr id="15" name="Flecha derecha 14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Título 15"/>
          <p:cNvSpPr txBox="1">
            <a:spLocks noGrp="1"/>
          </p:cNvSpPr>
          <p:nvPr>
            <p:ph type="title"/>
          </p:nvPr>
        </p:nvSpPr>
        <p:spPr>
          <a:xfrm>
            <a:off x="1154113" y="538542"/>
            <a:ext cx="105156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4)¿Por qué apartaba del resto un autito cada vez que jugaba?</a:t>
            </a:r>
            <a:endParaRPr lang="es-C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628899" y="2200275"/>
            <a:ext cx="821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Porque no le gustaba por su color</a:t>
            </a:r>
            <a:endParaRPr lang="es-CL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828925" y="3700463"/>
            <a:ext cx="710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Porque le faltaba una rueda trasera</a:t>
            </a:r>
            <a:endParaRPr lang="es-CL" sz="3600" dirty="0"/>
          </a:p>
        </p:txBody>
      </p:sp>
      <p:sp>
        <p:nvSpPr>
          <p:cNvPr id="5" name="CuadroTexto 4"/>
          <p:cNvSpPr txBox="1"/>
          <p:nvPr/>
        </p:nvSpPr>
        <p:spPr>
          <a:xfrm>
            <a:off x="2828925" y="5444835"/>
            <a:ext cx="6262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P</a:t>
            </a:r>
            <a:r>
              <a:rPr lang="es-ES" sz="3600" dirty="0" smtClean="0"/>
              <a:t>or </a:t>
            </a:r>
            <a:r>
              <a:rPr lang="es-ES" sz="3600" dirty="0"/>
              <a:t>que era muy pequeño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76552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6" name="CHILD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2513" y="5091113"/>
            <a:ext cx="609600" cy="609600"/>
          </a:xfrm>
          <a:prstGeom prst="rect">
            <a:avLst/>
          </a:prstGeom>
        </p:spPr>
      </p:pic>
      <p:pic>
        <p:nvPicPr>
          <p:cNvPr id="7" name="Picture 8" descr="APLAUSOS CON SONIDO DIBUJOS GIF - Google Bilaketa | Dibujos, Gif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6" y="1616869"/>
            <a:ext cx="4832348" cy="36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88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2055813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rror-fallo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2080" y="4646613"/>
            <a:ext cx="609600" cy="609600"/>
          </a:xfrm>
          <a:prstGeom prst="rect">
            <a:avLst/>
          </a:prstGeom>
        </p:spPr>
      </p:pic>
      <p:pic>
        <p:nvPicPr>
          <p:cNvPr id="7" name="Picture 4" descr="El 'throttling' y Pokemon Go | Pokémon •GO• Amin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75" y="399891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57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2275"/>
          </a:xfrm>
        </p:spPr>
        <p:txBody>
          <a:bodyPr>
            <a:noAutofit/>
          </a:bodyPr>
          <a:lstStyle/>
          <a:p>
            <a:r>
              <a:rPr lang="es-CL" sz="3600" dirty="0" smtClean="0"/>
              <a:t> </a:t>
            </a:r>
            <a:r>
              <a:rPr lang="es-ES" sz="3600" dirty="0"/>
              <a:t>5) ¿ El niño qué olvidó en el furgón del colegio?</a:t>
            </a:r>
            <a:endParaRPr lang="es-CL" sz="3600" dirty="0"/>
          </a:p>
        </p:txBody>
      </p:sp>
      <p:sp>
        <p:nvSpPr>
          <p:cNvPr id="8" name="Bisel 7">
            <a:hlinkClick r:id="rId2" action="ppaction://hlinksldjump"/>
          </p:cNvPr>
          <p:cNvSpPr/>
          <p:nvPr/>
        </p:nvSpPr>
        <p:spPr>
          <a:xfrm>
            <a:off x="724574" y="1716186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9" name="Bisel 8">
            <a:hlinkClick r:id="rId3" action="ppaction://hlinksldjump"/>
          </p:cNvPr>
          <p:cNvSpPr/>
          <p:nvPr/>
        </p:nvSpPr>
        <p:spPr>
          <a:xfrm>
            <a:off x="724574" y="3253019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10" name="Bisel 9">
            <a:hlinkClick r:id="rId3" action="ppaction://hlinksldjump"/>
          </p:cNvPr>
          <p:cNvSpPr/>
          <p:nvPr/>
        </p:nvSpPr>
        <p:spPr>
          <a:xfrm>
            <a:off x="724574" y="4961302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14" name="Flecha derecha 13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2143125" y="2057400"/>
            <a:ext cx="508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Todos sus autitos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143125" y="3400425"/>
            <a:ext cx="335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Todos sus libros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143125" y="5186363"/>
            <a:ext cx="430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Todos sus lápices</a:t>
            </a:r>
          </a:p>
        </p:txBody>
      </p:sp>
    </p:spTree>
    <p:extLst>
      <p:ext uri="{BB962C8B-B14F-4D97-AF65-F5344CB8AC3E}">
        <p14:creationId xmlns:p14="http://schemas.microsoft.com/office/powerpoint/2010/main" val="3543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007963"/>
              </p:ext>
            </p:extLst>
          </p:nvPr>
        </p:nvGraphicFramePr>
        <p:xfrm>
          <a:off x="1991544" y="861398"/>
          <a:ext cx="8136904" cy="5564416"/>
        </p:xfrm>
        <a:graphic>
          <a:graphicData uri="http://schemas.openxmlformats.org/drawingml/2006/table">
            <a:tbl>
              <a:tblPr firstRow="1" firstCol="1" bandRow="1"/>
              <a:tblGrid>
                <a:gridCol w="2575592"/>
                <a:gridCol w="5561312"/>
              </a:tblGrid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Lenguaje y comunicación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</a:t>
                      </a: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PROFESOR/A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Isabel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Gómez 2°A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Priscila Salas 2°B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EDUCADORA</a:t>
                      </a:r>
                      <a:r>
                        <a:rPr lang="es-CL" sz="1200" b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DIFERENCIAL</a:t>
                      </a:r>
                      <a:endParaRPr lang="es-CL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Judith Figueroa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</a:t>
                      </a: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PRIORIZACIÓN NIVEL 1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OA 5: Demostrar comprensión de las narraciones leídas. 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-extrayendo información explicita e implícita 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-reconstruyendo la secuencia de las acciones en la historia.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-identificando y describiendo las características físicas y los sentimientos de los distintos personajes.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-recreando, por medio de distintas expresiones (dibujos, modelos tridimensionales u otras) el ambiente en el que ocurre la acción. 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-estableciendo relaciones entre el texto y sus propias experiencias. 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-emitiendo una opinión sobre un aspecto de la lectura.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32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-Contestan preguntas que aluden a información explícita e implícita.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400" dirty="0" smtClean="0"/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</a:t>
                      </a:r>
                      <a:endParaRPr lang="es-CL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Retroalimentación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la evaluación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4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Retroalimentar la evaluación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4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EVALUACIÓN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 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dirty="0" smtClean="0">
                          <a:effectLst/>
                          <a:latin typeface="+mn-lt"/>
                        </a:rPr>
                        <a:t>Ticket</a:t>
                      </a:r>
                      <a:r>
                        <a:rPr lang="es-CL" sz="1400" b="1" baseline="0" dirty="0" smtClean="0">
                          <a:effectLst/>
                          <a:latin typeface="+mn-lt"/>
                        </a:rPr>
                        <a:t> de salida </a:t>
                      </a:r>
                      <a:endParaRPr lang="es-CL" sz="1400" b="1" dirty="0" smtClean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91" y="39194"/>
            <a:ext cx="5400600" cy="77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21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6" name="CHILD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2513" y="5091113"/>
            <a:ext cx="609600" cy="609600"/>
          </a:xfrm>
          <a:prstGeom prst="rect">
            <a:avLst/>
          </a:prstGeom>
        </p:spPr>
      </p:pic>
      <p:pic>
        <p:nvPicPr>
          <p:cNvPr id="7" name="Picture 8" descr="APLAUSOS CON SONIDO DIBUJOS GIF - Google Bilaketa | Dibujos, Gif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6" y="1616869"/>
            <a:ext cx="4832348" cy="36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18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2055813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rror-fallo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2080" y="4646613"/>
            <a:ext cx="609600" cy="609600"/>
          </a:xfrm>
          <a:prstGeom prst="rect">
            <a:avLst/>
          </a:prstGeom>
        </p:spPr>
      </p:pic>
      <p:pic>
        <p:nvPicPr>
          <p:cNvPr id="7" name="Picture 4" descr="El 'throttling' y Pokemon Go | Pokémon •GO• Amin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75" y="399891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71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4367"/>
          </a:xfrm>
        </p:spPr>
        <p:txBody>
          <a:bodyPr>
            <a:noAutofit/>
          </a:bodyPr>
          <a:lstStyle/>
          <a:p>
            <a:r>
              <a:rPr lang="es-ES" sz="3600" dirty="0"/>
              <a:t>6) ¿ Cómo se sintió el niño por la perdida de sus autitos? </a:t>
            </a:r>
            <a:endParaRPr lang="es-CL" sz="3600" dirty="0"/>
          </a:p>
        </p:txBody>
      </p:sp>
      <p:sp>
        <p:nvSpPr>
          <p:cNvPr id="8" name="Bisel 7">
            <a:hlinkClick r:id="rId2" action="ppaction://hlinksldjump"/>
          </p:cNvPr>
          <p:cNvSpPr/>
          <p:nvPr/>
        </p:nvSpPr>
        <p:spPr>
          <a:xfrm>
            <a:off x="757575" y="3403918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9" name="Bisel 8">
            <a:hlinkClick r:id="rId3" action="ppaction://hlinksldjump"/>
          </p:cNvPr>
          <p:cNvSpPr/>
          <p:nvPr/>
        </p:nvSpPr>
        <p:spPr>
          <a:xfrm>
            <a:off x="757575" y="1722917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10" name="Bisel 9">
            <a:hlinkClick r:id="rId3" action="ppaction://hlinksldjump"/>
          </p:cNvPr>
          <p:cNvSpPr/>
          <p:nvPr/>
        </p:nvSpPr>
        <p:spPr>
          <a:xfrm>
            <a:off x="724574" y="4961302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14" name="Flecha derecha 13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2114550" y="2118769"/>
            <a:ext cx="508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/>
              <a:t>Feliz </a:t>
            </a:r>
            <a:endParaRPr lang="es-CL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143125" y="3400425"/>
            <a:ext cx="335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/>
              <a:t>Triste </a:t>
            </a:r>
            <a:endParaRPr lang="es-CL" sz="36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143125" y="5186363"/>
            <a:ext cx="430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/>
              <a:t>Enojado 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254683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6" name="CHILD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2513" y="5091113"/>
            <a:ext cx="609600" cy="609600"/>
          </a:xfrm>
          <a:prstGeom prst="rect">
            <a:avLst/>
          </a:prstGeom>
        </p:spPr>
      </p:pic>
      <p:pic>
        <p:nvPicPr>
          <p:cNvPr id="7" name="Picture 8" descr="APLAUSOS CON SONIDO DIBUJOS GIF - Google Bilaketa | Dibujos, Gif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6" y="1616869"/>
            <a:ext cx="4832348" cy="36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6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2055813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rror-fallo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2080" y="4646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4367"/>
          </a:xfrm>
        </p:spPr>
        <p:txBody>
          <a:bodyPr>
            <a:noAutofit/>
          </a:bodyPr>
          <a:lstStyle/>
          <a:p>
            <a:r>
              <a:rPr lang="es-ES" sz="3600" dirty="0"/>
              <a:t>7)¿ Qué hizo el niño  cuando vio el autito sin la rueda tirado en el suelo?</a:t>
            </a:r>
            <a:endParaRPr lang="es-CL" sz="3600" dirty="0"/>
          </a:p>
        </p:txBody>
      </p:sp>
      <p:sp>
        <p:nvSpPr>
          <p:cNvPr id="8" name="Bisel 7">
            <a:hlinkClick r:id="rId2" action="ppaction://hlinksldjump"/>
          </p:cNvPr>
          <p:cNvSpPr/>
          <p:nvPr/>
        </p:nvSpPr>
        <p:spPr>
          <a:xfrm>
            <a:off x="757575" y="3403918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9" name="Bisel 8">
            <a:hlinkClick r:id="rId3" action="ppaction://hlinksldjump"/>
          </p:cNvPr>
          <p:cNvSpPr/>
          <p:nvPr/>
        </p:nvSpPr>
        <p:spPr>
          <a:xfrm>
            <a:off x="757575" y="1722917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10" name="Bisel 9">
            <a:hlinkClick r:id="rId2" action="ppaction://hlinksldjump"/>
          </p:cNvPr>
          <p:cNvSpPr/>
          <p:nvPr/>
        </p:nvSpPr>
        <p:spPr>
          <a:xfrm>
            <a:off x="724574" y="4961302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14" name="Flecha derecha 13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2114550" y="2118769"/>
            <a:ext cx="508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/>
              <a:t> </a:t>
            </a:r>
            <a:r>
              <a:rPr lang="es-ES" sz="3600" dirty="0"/>
              <a:t>Se puso a jugar con él</a:t>
            </a:r>
            <a:endParaRPr lang="es-CL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143125" y="3400425"/>
            <a:ext cx="921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Lo </a:t>
            </a:r>
            <a:r>
              <a:rPr lang="es-ES" sz="3600" dirty="0"/>
              <a:t>voto a la basura por que le faltaba una rueda</a:t>
            </a:r>
            <a:r>
              <a:rPr lang="es-CL" sz="3600" dirty="0" smtClean="0"/>
              <a:t> </a:t>
            </a:r>
            <a:endParaRPr lang="es-CL" sz="36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143125" y="5186363"/>
            <a:ext cx="7029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Lo </a:t>
            </a:r>
            <a:r>
              <a:rPr lang="es-ES" sz="3600" dirty="0"/>
              <a:t>escondió bajo su cama</a:t>
            </a:r>
            <a:r>
              <a:rPr lang="es-CL" sz="3600" dirty="0" smtClean="0"/>
              <a:t> 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413904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6" name="CHILD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2513" y="5091113"/>
            <a:ext cx="609600" cy="609600"/>
          </a:xfrm>
          <a:prstGeom prst="rect">
            <a:avLst/>
          </a:prstGeom>
        </p:spPr>
      </p:pic>
      <p:pic>
        <p:nvPicPr>
          <p:cNvPr id="7" name="Picture 8" descr="APLAUSOS CON SONIDO DIBUJOS GIF - Google Bilaketa | Dibujos, Gif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6" y="1616869"/>
            <a:ext cx="4832348" cy="36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64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2055813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rror-fallo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2080" y="4646613"/>
            <a:ext cx="609600" cy="609600"/>
          </a:xfrm>
          <a:prstGeom prst="rect">
            <a:avLst/>
          </a:prstGeom>
        </p:spPr>
      </p:pic>
      <p:pic>
        <p:nvPicPr>
          <p:cNvPr id="7" name="Picture 4" descr="El 'throttling' y Pokemon Go | Pokémon •GO• Amin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75" y="399891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4367"/>
          </a:xfrm>
        </p:spPr>
        <p:txBody>
          <a:bodyPr>
            <a:noAutofit/>
          </a:bodyPr>
          <a:lstStyle/>
          <a:p>
            <a:r>
              <a:rPr lang="es-ES" sz="3600" dirty="0"/>
              <a:t> 8)¿ Por qué el niño pensó que el autito sin rueda sería su amigo por siempre?</a:t>
            </a:r>
            <a:endParaRPr lang="es-CL" sz="3600" dirty="0"/>
          </a:p>
        </p:txBody>
      </p:sp>
      <p:sp>
        <p:nvSpPr>
          <p:cNvPr id="8" name="Bisel 7">
            <a:hlinkClick r:id="rId2" action="ppaction://hlinksldjump"/>
          </p:cNvPr>
          <p:cNvSpPr/>
          <p:nvPr/>
        </p:nvSpPr>
        <p:spPr>
          <a:xfrm>
            <a:off x="757575" y="3403918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9" name="Bisel 8">
            <a:hlinkClick r:id="rId2" action="ppaction://hlinksldjump"/>
          </p:cNvPr>
          <p:cNvSpPr/>
          <p:nvPr/>
        </p:nvSpPr>
        <p:spPr>
          <a:xfrm>
            <a:off x="757575" y="1722917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10" name="Bisel 9">
            <a:hlinkClick r:id="rId3" action="ppaction://hlinksldjump"/>
          </p:cNvPr>
          <p:cNvSpPr/>
          <p:nvPr/>
        </p:nvSpPr>
        <p:spPr>
          <a:xfrm>
            <a:off x="724574" y="4961302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14" name="Flecha derecha 13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2114550" y="2118769"/>
            <a:ext cx="960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Porque </a:t>
            </a:r>
            <a:r>
              <a:rPr lang="es-ES" sz="3600" dirty="0"/>
              <a:t>le pondría una rueda para que corriera</a:t>
            </a:r>
            <a:r>
              <a:rPr lang="es-CL" sz="3600" dirty="0" smtClean="0"/>
              <a:t> </a:t>
            </a:r>
            <a:endParaRPr lang="es-CL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143125" y="3400425"/>
            <a:ext cx="931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/>
              <a:t> </a:t>
            </a:r>
            <a:r>
              <a:rPr lang="es-ES" sz="3600" dirty="0"/>
              <a:t>Porque ya no jugaría con sus amigos del colegio</a:t>
            </a:r>
            <a:endParaRPr lang="es-CL" sz="36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143125" y="5186363"/>
            <a:ext cx="8986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Porque se dio cuenta que podía jugar con el autito aunque no </a:t>
            </a:r>
            <a:r>
              <a:rPr lang="es-ES" sz="3600" dirty="0" smtClean="0"/>
              <a:t>tuviera </a:t>
            </a:r>
            <a:r>
              <a:rPr lang="es-ES" sz="3600" dirty="0"/>
              <a:t>todas las ruedas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354452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6" name="CHILD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2513" y="5091113"/>
            <a:ext cx="609600" cy="609600"/>
          </a:xfrm>
          <a:prstGeom prst="rect">
            <a:avLst/>
          </a:prstGeom>
        </p:spPr>
      </p:pic>
      <p:pic>
        <p:nvPicPr>
          <p:cNvPr id="7" name="Picture 8" descr="APLAUSOS CON SONIDO DIBUJOS GIF - Google Bilaketa | Dibujos, Gif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6" y="1616869"/>
            <a:ext cx="4832348" cy="36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9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1"/>
            <a:ext cx="1080120" cy="9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609600" y="37306"/>
            <a:ext cx="10972800" cy="858539"/>
          </a:xfrm>
        </p:spPr>
        <p:txBody>
          <a:bodyPr/>
          <a:lstStyle/>
          <a:p>
            <a:r>
              <a:rPr lang="es-CL" dirty="0" smtClean="0"/>
              <a:t>Normas de la clase virtual </a:t>
            </a:r>
            <a:endParaRPr lang="es-CL" dirty="0"/>
          </a:p>
        </p:txBody>
      </p:sp>
      <p:pic>
        <p:nvPicPr>
          <p:cNvPr id="2" name="Recomendaciones clases on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498" y="970457"/>
            <a:ext cx="10769003" cy="572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7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2055813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rror-fallo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2080" y="4646613"/>
            <a:ext cx="609600" cy="609600"/>
          </a:xfrm>
          <a:prstGeom prst="rect">
            <a:avLst/>
          </a:prstGeom>
        </p:spPr>
      </p:pic>
      <p:pic>
        <p:nvPicPr>
          <p:cNvPr id="7" name="Picture 4" descr="El 'throttling' y Pokemon Go | Pokémon •GO• Amin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75" y="399891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90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4367"/>
          </a:xfrm>
        </p:spPr>
        <p:txBody>
          <a:bodyPr>
            <a:noAutofit/>
          </a:bodyPr>
          <a:lstStyle/>
          <a:p>
            <a:r>
              <a:rPr lang="es-ES" sz="3600" dirty="0"/>
              <a:t> 9)¿ Cómo descubrió el niño que ya no tenía pena?</a:t>
            </a:r>
            <a:endParaRPr lang="es-CL" sz="3600" dirty="0"/>
          </a:p>
        </p:txBody>
      </p:sp>
      <p:sp>
        <p:nvSpPr>
          <p:cNvPr id="8" name="Bisel 7">
            <a:hlinkClick r:id="rId2" action="ppaction://hlinksldjump"/>
          </p:cNvPr>
          <p:cNvSpPr/>
          <p:nvPr/>
        </p:nvSpPr>
        <p:spPr>
          <a:xfrm>
            <a:off x="757575" y="3403918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9" name="Bisel 8">
            <a:hlinkClick r:id="rId3" action="ppaction://hlinksldjump"/>
          </p:cNvPr>
          <p:cNvSpPr/>
          <p:nvPr/>
        </p:nvSpPr>
        <p:spPr>
          <a:xfrm>
            <a:off x="724573" y="1722917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10" name="Bisel 9">
            <a:hlinkClick r:id="rId3" action="ppaction://hlinksldjump"/>
          </p:cNvPr>
          <p:cNvSpPr/>
          <p:nvPr/>
        </p:nvSpPr>
        <p:spPr>
          <a:xfrm>
            <a:off x="724574" y="4961302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14" name="Flecha derecha 13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2114550" y="2118769"/>
            <a:ext cx="811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Porque </a:t>
            </a:r>
            <a:r>
              <a:rPr lang="es-ES" sz="3600" dirty="0"/>
              <a:t>encontró los autos perdidos</a:t>
            </a:r>
            <a:r>
              <a:rPr lang="es-CL" sz="3600" dirty="0" smtClean="0"/>
              <a:t> </a:t>
            </a:r>
            <a:endParaRPr lang="es-CL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143125" y="3400425"/>
            <a:ext cx="9858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Porque </a:t>
            </a:r>
            <a:r>
              <a:rPr lang="es-ES" sz="3600" dirty="0"/>
              <a:t>volvió a jugar con el autito sin la rueda trasera</a:t>
            </a:r>
            <a:r>
              <a:rPr lang="es-CL" sz="3600" dirty="0" smtClean="0"/>
              <a:t> </a:t>
            </a:r>
            <a:endParaRPr lang="es-CL" sz="36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143124" y="5186363"/>
            <a:ext cx="8929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Porque </a:t>
            </a:r>
            <a:r>
              <a:rPr lang="es-ES" sz="3600" dirty="0"/>
              <a:t>ya no le gustaba echar a correr autos</a:t>
            </a:r>
            <a:r>
              <a:rPr lang="es-CL" sz="3600" dirty="0" smtClean="0"/>
              <a:t> 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246107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6" name="CHILD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2513" y="5091113"/>
            <a:ext cx="609600" cy="609600"/>
          </a:xfrm>
          <a:prstGeom prst="rect">
            <a:avLst/>
          </a:prstGeom>
        </p:spPr>
      </p:pic>
      <p:pic>
        <p:nvPicPr>
          <p:cNvPr id="7" name="Picture 8" descr="APLAUSOS CON SONIDO DIBUJOS GIF - Google Bilaketa | Dibujos, Gif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6" y="1616869"/>
            <a:ext cx="4832348" cy="36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15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2055813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rror-fallo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2080" y="4646613"/>
            <a:ext cx="609600" cy="609600"/>
          </a:xfrm>
          <a:prstGeom prst="rect">
            <a:avLst/>
          </a:prstGeom>
        </p:spPr>
      </p:pic>
      <p:pic>
        <p:nvPicPr>
          <p:cNvPr id="7" name="Picture 4" descr="El 'throttling' y Pokemon Go | Pokémon •GO• Amin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75" y="399891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1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4367"/>
          </a:xfrm>
        </p:spPr>
        <p:txBody>
          <a:bodyPr>
            <a:noAutofit/>
          </a:bodyPr>
          <a:lstStyle/>
          <a:p>
            <a:r>
              <a:rPr lang="es-ES" sz="3600" dirty="0"/>
              <a:t>10) según la historia ¿Qué ocurrió al final? marca la imagen correcta </a:t>
            </a:r>
            <a:endParaRPr lang="es-CL" sz="3600" dirty="0"/>
          </a:p>
        </p:txBody>
      </p:sp>
      <p:sp>
        <p:nvSpPr>
          <p:cNvPr id="8" name="Bisel 7">
            <a:hlinkClick r:id="rId2" action="ppaction://hlinksldjump"/>
          </p:cNvPr>
          <p:cNvSpPr/>
          <p:nvPr/>
        </p:nvSpPr>
        <p:spPr>
          <a:xfrm>
            <a:off x="757575" y="3403918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b</a:t>
            </a:r>
          </a:p>
        </p:txBody>
      </p:sp>
      <p:sp>
        <p:nvSpPr>
          <p:cNvPr id="9" name="Bisel 8">
            <a:hlinkClick r:id="rId2" action="ppaction://hlinksldjump"/>
          </p:cNvPr>
          <p:cNvSpPr/>
          <p:nvPr/>
        </p:nvSpPr>
        <p:spPr>
          <a:xfrm>
            <a:off x="757575" y="1722917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a</a:t>
            </a:r>
          </a:p>
        </p:txBody>
      </p:sp>
      <p:sp>
        <p:nvSpPr>
          <p:cNvPr id="10" name="Bisel 9">
            <a:hlinkClick r:id="rId3" action="ppaction://hlinksldjump"/>
          </p:cNvPr>
          <p:cNvSpPr/>
          <p:nvPr/>
        </p:nvSpPr>
        <p:spPr>
          <a:xfrm>
            <a:off x="814723" y="5084919"/>
            <a:ext cx="928255" cy="97408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600" dirty="0"/>
              <a:t>c</a:t>
            </a:r>
          </a:p>
        </p:txBody>
      </p:sp>
      <p:sp>
        <p:nvSpPr>
          <p:cNvPr id="14" name="Flecha derecha 13">
            <a:hlinkClick r:id="rId4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2114550" y="2118769"/>
            <a:ext cx="9429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El niño olvida todos sus autitos en el furgón escolar.</a:t>
            </a:r>
            <a:endParaRPr lang="es-CL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143125" y="3400425"/>
            <a:ext cx="9210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/>
              <a:t> </a:t>
            </a:r>
            <a:r>
              <a:rPr lang="es-ES" sz="3600" dirty="0"/>
              <a:t>Un niño juega con los autitos y aparta al que la falta una rueda trasera.</a:t>
            </a:r>
            <a:endParaRPr lang="es-CL" sz="36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143124" y="5186363"/>
            <a:ext cx="8958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Pensó </a:t>
            </a:r>
            <a:r>
              <a:rPr lang="es-ES" sz="3600" dirty="0"/>
              <a:t>que el autito sin rueda sería por siempre su amigo</a:t>
            </a:r>
            <a:r>
              <a:rPr lang="es-CL" sz="3600" dirty="0" smtClean="0"/>
              <a:t> 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188736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6" name="CHILD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2513" y="5091113"/>
            <a:ext cx="609600" cy="609600"/>
          </a:xfrm>
          <a:prstGeom prst="rect">
            <a:avLst/>
          </a:prstGeom>
        </p:spPr>
      </p:pic>
      <p:pic>
        <p:nvPicPr>
          <p:cNvPr id="7" name="Picture 8" descr="APLAUSOS CON SONIDO DIBUJOS GIF - Google Bilaketa | Dibujos, Gif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6" y="1616869"/>
            <a:ext cx="4832348" cy="36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21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2055813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rror-fallo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2080" y="4646613"/>
            <a:ext cx="609600" cy="609600"/>
          </a:xfrm>
          <a:prstGeom prst="rect">
            <a:avLst/>
          </a:prstGeom>
        </p:spPr>
      </p:pic>
      <p:pic>
        <p:nvPicPr>
          <p:cNvPr id="7" name="Picture 4" descr="El 'throttling' y Pokemon Go | Pokémon •GO• Amin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75" y="399891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2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47" y="735920"/>
            <a:ext cx="10554962" cy="461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96257" y="402202"/>
            <a:ext cx="7652657" cy="2504849"/>
          </a:xfrm>
        </p:spPr>
        <p:txBody>
          <a:bodyPr/>
          <a:lstStyle/>
          <a:p>
            <a:pPr algn="ctr"/>
            <a:r>
              <a:rPr lang="es-CL" b="1" dirty="0"/>
              <a:t>¿QUÉ ES LA INFORMACIÓN </a:t>
            </a:r>
            <a:r>
              <a:rPr lang="es-CL" b="1" dirty="0">
                <a:solidFill>
                  <a:srgbClr val="FF0000"/>
                </a:solidFill>
              </a:rPr>
              <a:t>IMPLÍCITA</a:t>
            </a:r>
            <a:r>
              <a:rPr lang="es-CL" b="1" dirty="0"/>
              <a:t>?</a:t>
            </a:r>
          </a:p>
          <a:p>
            <a:pPr algn="ctr"/>
            <a:endParaRPr lang="es-CL" b="1" dirty="0"/>
          </a:p>
          <a:p>
            <a:pPr algn="ctr"/>
            <a:r>
              <a:rPr lang="es-CL" b="1" dirty="0"/>
              <a:t>Es la INFORMACIÓN que NO está dicha de manera directa en el texto</a:t>
            </a:r>
          </a:p>
          <a:p>
            <a:endParaRPr lang="es-CL" b="1" dirty="0"/>
          </a:p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2" y="199572"/>
            <a:ext cx="2271486" cy="2271486"/>
          </a:xfrm>
          <a:prstGeom prst="rect">
            <a:avLst/>
          </a:prstGeom>
        </p:spPr>
      </p:pic>
      <p:sp>
        <p:nvSpPr>
          <p:cNvPr id="5" name="1 Rectángulo"/>
          <p:cNvSpPr/>
          <p:nvPr/>
        </p:nvSpPr>
        <p:spPr>
          <a:xfrm>
            <a:off x="1243133" y="3236229"/>
            <a:ext cx="7508981" cy="142285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LA INFORMACIÓN IMPLÍCITA ES COMO UNA “ADIVINANZA” YO SÉ LA RESPUESTA POR </a:t>
            </a:r>
            <a:r>
              <a:rPr lang="es-CL" b="1" dirty="0">
                <a:solidFill>
                  <a:srgbClr val="FF0000"/>
                </a:solidFill>
              </a:rPr>
              <a:t>LAS PISTAS </a:t>
            </a:r>
            <a:r>
              <a:rPr lang="es-CL" dirty="0">
                <a:solidFill>
                  <a:schemeClr val="tx1"/>
                </a:solidFill>
              </a:rPr>
              <a:t>QUE ME ENTREGA EL TEXTO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3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90" y="270885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696686" y="360327"/>
            <a:ext cx="384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           Lee </a:t>
            </a:r>
            <a:r>
              <a:rPr lang="es-CL" dirty="0" smtClean="0"/>
              <a:t>el siguiente texto </a:t>
            </a:r>
            <a:endParaRPr lang="es-C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68" y="1642352"/>
            <a:ext cx="1966913" cy="34366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00413" y="1099427"/>
            <a:ext cx="5900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>
                <a:solidFill>
                  <a:srgbClr val="FF0000"/>
                </a:solidFill>
              </a:rPr>
              <a:t>Ramón, el rey sonriente </a:t>
            </a:r>
            <a:endParaRPr lang="es-CL" sz="3600" dirty="0">
              <a:solidFill>
                <a:srgbClr val="FF00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900363" y="2085975"/>
            <a:ext cx="83029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Un día Ramón, esposo de la reina Gala, recorría los terrenos de su reino.</a:t>
            </a:r>
          </a:p>
          <a:p>
            <a:r>
              <a:rPr lang="es-CL" sz="2800" dirty="0" smtClean="0"/>
              <a:t>De repente, una rana salió del río y asustó al mandatario.</a:t>
            </a:r>
          </a:p>
          <a:p>
            <a:r>
              <a:rPr lang="es-CL" sz="2800" dirty="0" smtClean="0"/>
              <a:t>El rey salió rodando, rodando ……</a:t>
            </a:r>
          </a:p>
          <a:p>
            <a:r>
              <a:rPr lang="es-CL" sz="2800" dirty="0" smtClean="0"/>
              <a:t>Riéndose, susurró a la rana:</a:t>
            </a:r>
          </a:p>
          <a:p>
            <a:r>
              <a:rPr lang="es-CL" sz="2800" dirty="0" smtClean="0"/>
              <a:t>- ¡Rana, por qué me asustas!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47133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35560" y="-310852"/>
            <a:ext cx="8229600" cy="1143000"/>
          </a:xfrm>
        </p:spPr>
        <p:txBody>
          <a:bodyPr/>
          <a:lstStyle/>
          <a:p>
            <a:r>
              <a:rPr lang="es-CL" dirty="0" smtClean="0"/>
              <a:t>Importante:</a:t>
            </a:r>
            <a:endParaRPr lang="es-CL" dirty="0"/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35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5131175" y="969178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452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3853287" y="2193994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10242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28" y="3258855"/>
            <a:ext cx="160020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de flecha a la izquierda"/>
          <p:cNvSpPr/>
          <p:nvPr/>
        </p:nvSpPr>
        <p:spPr>
          <a:xfrm>
            <a:off x="5704028" y="3577364"/>
            <a:ext cx="4809491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de estudio.</a:t>
            </a: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08" y="4223262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3719736" y="5187668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607451" y="116632"/>
            <a:ext cx="2245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>
                <a:solidFill>
                  <a:srgbClr val="FF0000"/>
                </a:solidFill>
              </a:rPr>
              <a:t>Sugerencia para usar en sus presentaciones</a:t>
            </a:r>
          </a:p>
          <a:p>
            <a:r>
              <a:rPr lang="es-CL" i="1" dirty="0">
                <a:solidFill>
                  <a:srgbClr val="FF0000"/>
                </a:solidFill>
              </a:rPr>
              <a:t>*optativo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1"/>
            <a:ext cx="1080120" cy="9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96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328863" y="260648"/>
            <a:ext cx="6572250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TICKET DE SALIDA</a:t>
            </a:r>
          </a:p>
          <a:p>
            <a:pPr algn="ctr"/>
            <a:r>
              <a:rPr lang="es-CL" sz="2000" b="1" dirty="0"/>
              <a:t>ASIGNATURA</a:t>
            </a:r>
          </a:p>
          <a:p>
            <a:pPr algn="ctr"/>
            <a:r>
              <a:rPr lang="es-CL" sz="2000" b="1" dirty="0" smtClean="0"/>
              <a:t>SEMANA 21</a:t>
            </a:r>
            <a:endParaRPr lang="es-CL" sz="2000" b="1" dirty="0"/>
          </a:p>
        </p:txBody>
      </p:sp>
      <p:sp>
        <p:nvSpPr>
          <p:cNvPr id="3" name="2 Rectángulo redondeado"/>
          <p:cNvSpPr/>
          <p:nvPr/>
        </p:nvSpPr>
        <p:spPr>
          <a:xfrm>
            <a:off x="1991544" y="1530444"/>
            <a:ext cx="640871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Nombre: _______________________________________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91544" y="2420888"/>
            <a:ext cx="7704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1)- ¿Quién es el mandatario?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 smtClean="0"/>
              <a:t>2)- ¿ Por dónde salió rodando el rey cuando lo </a:t>
            </a:r>
            <a:r>
              <a:rPr lang="es-CL" dirty="0" smtClean="0"/>
              <a:t>asustó </a:t>
            </a:r>
            <a:r>
              <a:rPr lang="es-CL" dirty="0" smtClean="0"/>
              <a:t>la rana?</a:t>
            </a:r>
          </a:p>
          <a:p>
            <a:endParaRPr lang="es-CL" dirty="0"/>
          </a:p>
          <a:p>
            <a:endParaRPr lang="es-CL" dirty="0" smtClean="0"/>
          </a:p>
          <a:p>
            <a:r>
              <a:rPr lang="es-CL" dirty="0" smtClean="0"/>
              <a:t>3)- ¿ Por qué crees que la historia se titula Ramón, el rey sonriente?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32" y="218639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70173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" y="5171371"/>
            <a:ext cx="1991139" cy="199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4 Rectángulo redondeado"/>
          <p:cNvSpPr/>
          <p:nvPr/>
        </p:nvSpPr>
        <p:spPr>
          <a:xfrm>
            <a:off x="6270551" y="5602304"/>
            <a:ext cx="5738762" cy="99504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Enviar fotografía de este ticket de salida al: </a:t>
            </a:r>
          </a:p>
          <a:p>
            <a:r>
              <a:rPr lang="es-CL" dirty="0" smtClean="0"/>
              <a:t>Correo:</a:t>
            </a:r>
            <a:r>
              <a:rPr lang="es-ES_tradnl" u="sng" dirty="0">
                <a:hlinkClick r:id="rId6"/>
              </a:rPr>
              <a:t>Isabel.gomez@colegio-jeanpiaget.cl</a:t>
            </a:r>
            <a:r>
              <a:rPr lang="es-ES_tradnl" dirty="0"/>
              <a:t> (2do.A)</a:t>
            </a:r>
            <a:endParaRPr lang="es-CL" dirty="0"/>
          </a:p>
          <a:p>
            <a:r>
              <a:rPr lang="es-ES_tradnl" u="sng" dirty="0">
                <a:hlinkClick r:id="rId7"/>
              </a:rPr>
              <a:t>Priscila.salas@colegio-jeanpiaget.cl</a:t>
            </a:r>
            <a:r>
              <a:rPr lang="es-ES_tradnl" dirty="0"/>
              <a:t>  (2do.B)</a:t>
            </a:r>
            <a:endParaRPr lang="es-CL" dirty="0"/>
          </a:p>
          <a:p>
            <a:pPr algn="ctr"/>
            <a:r>
              <a:rPr lang="es-CL" dirty="0" smtClean="0"/>
              <a:t>: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8047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00200" y="1571625"/>
            <a:ext cx="897255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Comencemos</a:t>
            </a:r>
          </a:p>
          <a:p>
            <a:endParaRPr lang="es-CL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s-CL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Pon</a:t>
            </a:r>
            <a:r>
              <a:rPr lang="es-CL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mucha atención !</a:t>
            </a:r>
          </a:p>
          <a:p>
            <a:pPr algn="ctr"/>
            <a:endParaRPr lang="es-CL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L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Para dar tus respuestas </a:t>
            </a:r>
            <a:r>
              <a:rPr 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debes </a:t>
            </a:r>
            <a:r>
              <a:rPr 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recordar la evaluación de la semana anterior 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 descr="Ojo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353354"/>
            <a:ext cx="3138488" cy="201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argando | Autos, Thing 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221714"/>
            <a:ext cx="1843088" cy="18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15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66" y="348279"/>
            <a:ext cx="10444748" cy="59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7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Muchísimos dulces</a:t>
            </a:r>
          </a:p>
        </p:txBody>
      </p:sp>
      <p:sp>
        <p:nvSpPr>
          <p:cNvPr id="4" name="AutoShape 4" descr="esultado de imagen para don francisc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0" name="Bisel 9">
            <a:hlinkClick r:id="rId2" action="ppaction://hlinksldjump"/>
          </p:cNvPr>
          <p:cNvSpPr/>
          <p:nvPr/>
        </p:nvSpPr>
        <p:spPr>
          <a:xfrm>
            <a:off x="837711" y="3489074"/>
            <a:ext cx="1090246" cy="1230923"/>
          </a:xfrm>
          <a:prstGeom prst="bevel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dirty="0" smtClean="0"/>
              <a:t>b)</a:t>
            </a:r>
            <a:endParaRPr lang="es-ES_tradnl" sz="4000" dirty="0"/>
          </a:p>
        </p:txBody>
      </p:sp>
      <p:sp>
        <p:nvSpPr>
          <p:cNvPr id="13" name="Flecha derecha 12">
            <a:hlinkClick r:id="rId3" action="ppaction://hlinksldjump"/>
          </p:cNvPr>
          <p:cNvSpPr/>
          <p:nvPr/>
        </p:nvSpPr>
        <p:spPr>
          <a:xfrm>
            <a:off x="10691446" y="5897563"/>
            <a:ext cx="1195754" cy="784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838200" y="704741"/>
            <a:ext cx="1051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)¿Qué tenia el niño de la historia?</a:t>
            </a:r>
            <a:endParaRPr lang="es-C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isel 10">
            <a:hlinkClick r:id="" action="ppaction://hlinkshowjump?jump=nextslide"/>
          </p:cNvPr>
          <p:cNvSpPr/>
          <p:nvPr/>
        </p:nvSpPr>
        <p:spPr>
          <a:xfrm>
            <a:off x="837711" y="5160329"/>
            <a:ext cx="1090246" cy="1230923"/>
          </a:xfrm>
          <a:prstGeom prst="bevel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dirty="0" smtClean="0"/>
              <a:t>c)</a:t>
            </a:r>
            <a:endParaRPr lang="es-ES_tradnl" sz="4000" dirty="0"/>
          </a:p>
        </p:txBody>
      </p:sp>
      <p:sp>
        <p:nvSpPr>
          <p:cNvPr id="2" name="CuadroTexto 1"/>
          <p:cNvSpPr txBox="1"/>
          <p:nvPr/>
        </p:nvSpPr>
        <p:spPr>
          <a:xfrm>
            <a:off x="2371725" y="2100263"/>
            <a:ext cx="5214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Muchísimos dulces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371724" y="3771900"/>
            <a:ext cx="454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M</a:t>
            </a:r>
            <a:r>
              <a:rPr lang="es-CL" sz="3600" dirty="0" smtClean="0"/>
              <a:t>uchísimo </a:t>
            </a:r>
            <a:r>
              <a:rPr lang="es-CL" sz="3600" dirty="0"/>
              <a:t>dinero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543175" y="5300663"/>
            <a:ext cx="544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M</a:t>
            </a:r>
            <a:r>
              <a:rPr lang="es-CL" sz="3600" dirty="0" smtClean="0"/>
              <a:t>uchísimos </a:t>
            </a:r>
            <a:r>
              <a:rPr lang="es-CL" sz="3600" dirty="0"/>
              <a:t>juguetes</a:t>
            </a:r>
          </a:p>
        </p:txBody>
      </p:sp>
      <p:sp>
        <p:nvSpPr>
          <p:cNvPr id="17" name="Bisel 16">
            <a:hlinkClick r:id="rId2" action="ppaction://hlinksldjump"/>
          </p:cNvPr>
          <p:cNvSpPr/>
          <p:nvPr/>
        </p:nvSpPr>
        <p:spPr>
          <a:xfrm>
            <a:off x="837711" y="1777933"/>
            <a:ext cx="1090246" cy="1230923"/>
          </a:xfrm>
          <a:prstGeom prst="bevel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dirty="0"/>
              <a:t>a</a:t>
            </a:r>
            <a:r>
              <a:rPr lang="es-ES_tradnl" sz="4000" dirty="0" smtClean="0"/>
              <a:t>)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16607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CORRECTA</a:t>
            </a:r>
            <a:endParaRPr lang="es-ES_tradnl" dirty="0"/>
          </a:p>
        </p:txBody>
      </p:sp>
      <p:pic>
        <p:nvPicPr>
          <p:cNvPr id="6" name="CHILD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2513" y="5091113"/>
            <a:ext cx="609600" cy="609600"/>
          </a:xfrm>
          <a:prstGeom prst="rect">
            <a:avLst/>
          </a:prstGeom>
        </p:spPr>
      </p:pic>
      <p:pic>
        <p:nvPicPr>
          <p:cNvPr id="7" name="Picture 8" descr="APLAUSOS CON SONIDO DIBUJOS GIF - Google Bilaketa | Dibujos, Gif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4" y="1419224"/>
            <a:ext cx="3806824" cy="28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11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RESPUESTA INCORRECTA</a:t>
            </a:r>
            <a:endParaRPr lang="es-ES_tradnl" dirty="0"/>
          </a:p>
        </p:txBody>
      </p:sp>
      <p:pic>
        <p:nvPicPr>
          <p:cNvPr id="23554" name="Picture 2" descr="esultado de imagen para respuesta INcorrec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2055813"/>
            <a:ext cx="31813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rror-fallo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2080" y="4646613"/>
            <a:ext cx="609600" cy="609600"/>
          </a:xfrm>
          <a:prstGeom prst="rect">
            <a:avLst/>
          </a:prstGeom>
        </p:spPr>
      </p:pic>
      <p:pic>
        <p:nvPicPr>
          <p:cNvPr id="8" name="Picture 4" descr="El 'throttling' y Pokemon Go | Pokémon •GO• Amin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75" y="399891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rma de ond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4495</TotalTime>
  <Words>853</Words>
  <Application>Microsoft Office PowerPoint</Application>
  <PresentationFormat>Personalizado</PresentationFormat>
  <Paragraphs>160</Paragraphs>
  <Slides>40</Slides>
  <Notes>0</Notes>
  <HiddenSlides>0</HiddenSlides>
  <MMClips>21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40</vt:i4>
      </vt:variant>
    </vt:vector>
  </HeadingPairs>
  <TitlesOfParts>
    <vt:vector size="44" baseType="lpstr">
      <vt:lpstr>Tema de Office</vt:lpstr>
      <vt:lpstr>Forma de onda</vt:lpstr>
      <vt:lpstr>1_Tema de Office</vt:lpstr>
      <vt:lpstr>3_Tema de Office</vt:lpstr>
      <vt:lpstr>PLANIFICACIÓN  CLASES VIRTUALES SEMANA N° 21 CLASE VIRTUAL DÍA: MIÉRCOLES </vt:lpstr>
      <vt:lpstr>Presentación de PowerPoint</vt:lpstr>
      <vt:lpstr>Normas de la clase virtual </vt:lpstr>
      <vt:lpstr>Importante:</vt:lpstr>
      <vt:lpstr>Presentación de PowerPoint</vt:lpstr>
      <vt:lpstr>Presentación de PowerPoint</vt:lpstr>
      <vt:lpstr>1)¿Qué tenia el niño de la historia?</vt:lpstr>
      <vt:lpstr>RESPUESTA CORRECTA</vt:lpstr>
      <vt:lpstr>RESPUESTA INCORRECTA</vt:lpstr>
      <vt:lpstr>  2)¿ Cómo se sentía el niño por pasar  todo el día jugando?                                    </vt:lpstr>
      <vt:lpstr>RESPUESTA CORRECTA</vt:lpstr>
      <vt:lpstr>RESPUESTA INCORRECTA</vt:lpstr>
      <vt:lpstr>   3)¿ Cuál era su diversión preferida?                                                </vt:lpstr>
      <vt:lpstr>RESPUESTA CORRECTA</vt:lpstr>
      <vt:lpstr>RESPUESTA INCORRECTA</vt:lpstr>
      <vt:lpstr>4)¿Por qué apartaba del resto un autito cada vez que jugaba?</vt:lpstr>
      <vt:lpstr>RESPUESTA CORRECTA</vt:lpstr>
      <vt:lpstr>RESPUESTA INCORRECTA</vt:lpstr>
      <vt:lpstr> 5) ¿ El niño qué olvidó en el furgón del colegio?</vt:lpstr>
      <vt:lpstr>RESPUESTA CORRECTA</vt:lpstr>
      <vt:lpstr>RESPUESTA INCORRECTA</vt:lpstr>
      <vt:lpstr>6) ¿ Cómo se sintió el niño por la perdida de sus autitos? </vt:lpstr>
      <vt:lpstr>RESPUESTA CORRECTA</vt:lpstr>
      <vt:lpstr>RESPUESTA INCORRECTA</vt:lpstr>
      <vt:lpstr>7)¿ Qué hizo el niño  cuando vio el autito sin la rueda tirado en el suelo?</vt:lpstr>
      <vt:lpstr>RESPUESTA CORRECTA</vt:lpstr>
      <vt:lpstr>RESPUESTA INCORRECTA</vt:lpstr>
      <vt:lpstr> 8)¿ Por qué el niño pensó que el autito sin rueda sería su amigo por siempre?</vt:lpstr>
      <vt:lpstr>RESPUESTA CORRECTA</vt:lpstr>
      <vt:lpstr>RESPUESTA INCORRECTA</vt:lpstr>
      <vt:lpstr> 9)¿ Cómo descubrió el niño que ya no tenía pena?</vt:lpstr>
      <vt:lpstr>RESPUESTA CORRECTA</vt:lpstr>
      <vt:lpstr>RESPUESTA INCORRECTA</vt:lpstr>
      <vt:lpstr>10) según la historia ¿Qué ocurrió al final? marca la imagen correcta </vt:lpstr>
      <vt:lpstr>RESPUESTA CORRECTA</vt:lpstr>
      <vt:lpstr>RESPUESTA INCORRECTA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Uso de TIC´S y aprendizaje: Soledad Garcés, Licenciada en Educación, Profesora de Artes Visuales UC. Magíster en E-learning y evaluación de los aprendizajes en ambientes virtuales por la Universidad de Sevilla.</dc:title>
  <dc:creator>Usuario de Microsoft Office</dc:creator>
  <cp:lastModifiedBy>HP</cp:lastModifiedBy>
  <cp:revision>133</cp:revision>
  <dcterms:created xsi:type="dcterms:W3CDTF">2017-08-24T18:18:11Z</dcterms:created>
  <dcterms:modified xsi:type="dcterms:W3CDTF">2020-08-14T18:12:32Z</dcterms:modified>
</cp:coreProperties>
</file>