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bg5zk_W9eA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NH2YemX-fE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gzTGK0isX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N°21</a:t>
            </a:r>
            <a:br>
              <a:rPr lang="es-CL" sz="2800" dirty="0"/>
            </a:br>
            <a:r>
              <a:rPr lang="es-CL" sz="2800" dirty="0"/>
              <a:t>FECHA : 17 AL 21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640" y="457200"/>
            <a:ext cx="727280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" y="196407"/>
            <a:ext cx="1144400" cy="98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247256" y="332656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2005738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301208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</a:t>
            </a:r>
            <a:r>
              <a:rPr lang="es-CL" dirty="0" smtClean="0"/>
              <a:t>-jeanpiaget.cl </a:t>
            </a:r>
            <a:r>
              <a:rPr lang="es-CL" dirty="0"/>
              <a:t>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66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1520" y="1223605"/>
            <a:ext cx="1656184" cy="51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Cuento  “  La mariposa sin alas ” Responde las siguientes preguntas:</a:t>
            </a:r>
          </a:p>
          <a:p>
            <a:r>
              <a:rPr lang="es-CL" sz="2000" dirty="0"/>
              <a:t>1) ¿ </a:t>
            </a:r>
            <a:r>
              <a:rPr lang="es-CL" sz="2000" dirty="0" smtClean="0"/>
              <a:t>Dónde </a:t>
            </a:r>
            <a:r>
              <a:rPr lang="es-CL" sz="2000" dirty="0"/>
              <a:t>pasaba sus días la mariposa ? </a:t>
            </a:r>
          </a:p>
          <a:p>
            <a:r>
              <a:rPr lang="es-CL" sz="2000" dirty="0"/>
              <a:t>2</a:t>
            </a:r>
            <a:r>
              <a:rPr lang="es-CL" sz="2000" dirty="0" smtClean="0"/>
              <a:t>) ¿ Cómo </a:t>
            </a:r>
            <a:r>
              <a:rPr lang="es-CL" sz="2000" dirty="0"/>
              <a:t>Leni perdió las alas  ?</a:t>
            </a:r>
          </a:p>
          <a:p>
            <a:r>
              <a:rPr lang="es-CL" sz="2000" dirty="0"/>
              <a:t>3</a:t>
            </a:r>
            <a:r>
              <a:rPr lang="es-CL" sz="2000" dirty="0" smtClean="0"/>
              <a:t>) ¿Qué </a:t>
            </a:r>
            <a:r>
              <a:rPr lang="es-CL" sz="2000" dirty="0"/>
              <a:t>enseñanza te deja el cuento  ?</a:t>
            </a:r>
          </a:p>
          <a:p>
            <a:r>
              <a:rPr lang="es-CL" sz="2000" dirty="0" smtClean="0"/>
              <a:t>4</a:t>
            </a:r>
            <a:r>
              <a:rPr lang="es-CL" sz="2000" dirty="0"/>
              <a:t>) Manda un audio con la canción </a:t>
            </a:r>
            <a:r>
              <a:rPr lang="es-CL" sz="2000" dirty="0" smtClean="0"/>
              <a:t>La </a:t>
            </a:r>
            <a:r>
              <a:rPr lang="es-CL" sz="2000" dirty="0"/>
              <a:t>cuncuna </a:t>
            </a:r>
            <a:r>
              <a:rPr lang="es-CL" sz="2000" dirty="0" smtClean="0"/>
              <a:t>amarilla  </a:t>
            </a:r>
            <a:r>
              <a:rPr lang="es-CL" sz="2000" dirty="0"/>
              <a:t>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947" y="3068960"/>
            <a:ext cx="932433" cy="1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74230"/>
              </p:ext>
            </p:extLst>
          </p:nvPr>
        </p:nvGraphicFramePr>
        <p:xfrm>
          <a:off x="467544" y="1196752"/>
          <a:ext cx="8136904" cy="419575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</a:t>
                      </a:r>
                      <a:r>
                        <a:rPr lang="es-ES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 unísono y tocar instrumentos de percusión convencionales y no convencionales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en una variedad de canciones, versos rítmicos, rondas y juegos musicales.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Acompañan libremente canciones aprendidas con percusión corporal (palmas, pies u otros).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Versos rítmicos, rondas, canciones  y juegos musicales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canciones con  ritmos musicales favorezcan sus aprendizajes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42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7015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9" y="323269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70585" y="4293096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" y="6881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Inicio</a:t>
            </a:r>
            <a:br>
              <a:rPr lang="es-CL" b="1" dirty="0"/>
            </a:br>
            <a:r>
              <a:rPr lang="es-CL" b="1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61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</a:t>
            </a:r>
          </a:p>
          <a:p>
            <a:endParaRPr lang="es-ES" dirty="0"/>
          </a:p>
          <a:p>
            <a:r>
              <a:rPr lang="es-ES" dirty="0"/>
              <a:t>a. Por qué las letras y palabras están todas canciones  : “oh a lele”</a:t>
            </a:r>
          </a:p>
          <a:p>
            <a:r>
              <a:rPr lang="es-ES" dirty="0"/>
              <a:t>b. Observen la siguiente imagen y  escuchen la siguiente canción 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 </a:t>
            </a:r>
            <a:r>
              <a:rPr lang="es-ES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es-ES" dirty="0" smtClean="0">
                <a:solidFill>
                  <a:schemeClr val="tx2"/>
                </a:solidFill>
                <a:hlinkClick r:id="rId4"/>
              </a:rPr>
              <a:t>www.youtube.com/watch?v=bg5zk_W9eAo</a:t>
            </a:r>
            <a:r>
              <a:rPr lang="es-ES" dirty="0" smtClean="0">
                <a:solidFill>
                  <a:schemeClr val="tx2"/>
                </a:solidFill>
              </a:rPr>
              <a:t>  </a:t>
            </a:r>
            <a:r>
              <a:rPr lang="es-ES" dirty="0"/>
              <a:t>y contesten </a:t>
            </a:r>
          </a:p>
          <a:p>
            <a:endParaRPr lang="es-ES" dirty="0"/>
          </a:p>
          <a:p>
            <a:r>
              <a:rPr lang="es-ES" dirty="0"/>
              <a:t> ¿Qué imaginaron  con la imagen y la canción  ?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4FC6DC7-9295-4F16-A013-4C724FA4F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645024"/>
            <a:ext cx="5963390" cy="24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Motivación</a:t>
            </a:r>
            <a:r>
              <a:rPr lang="es-MX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" y="30876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siguiente  cuento  “ La mariposa sin alas”</a:t>
            </a:r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https://www.youtube.com/watch?v=NH2YemX-fE4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que les pareció  el cuento  y de </a:t>
            </a:r>
            <a:r>
              <a:rPr lang="es-ES" dirty="0" smtClean="0"/>
              <a:t>qué </a:t>
            </a:r>
            <a:r>
              <a:rPr lang="es-ES" dirty="0"/>
              <a:t>hablaba.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9AEE29-AE9C-421E-9079-3D415EE3F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573016"/>
            <a:ext cx="6624736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201242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OBJETIVO TRASVERSAL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328799"/>
            <a:ext cx="4968552" cy="50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RÚBRICA   EVALUACIÓN  SEMANA </a:t>
            </a:r>
            <a:r>
              <a:rPr lang="es-CL" dirty="0" smtClean="0">
                <a:solidFill>
                  <a:schemeClr val="tx1"/>
                </a:solidFill>
              </a:rPr>
              <a:t>21 </a:t>
            </a:r>
            <a:r>
              <a:rPr lang="es-CL" dirty="0">
                <a:solidFill>
                  <a:schemeClr val="tx1"/>
                </a:solidFill>
              </a:rPr>
              <a:t>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UNA CUNCUNA AMARILLA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“Una cuncuna amarilla 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https://www.youtube.com/watch?v=GgzTGK0isXk</a:t>
            </a: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Participan activamente entonando la canción individual y grupalmente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c. Acompañan libremente canciones aprendidas con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percusión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corporal (palmas, pies u otros)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579</Words>
  <Application>Microsoft Office PowerPoint</Application>
  <PresentationFormat>Presentación en pantalla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N°21 FECHA : 17 AL 21   de agosto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Presentación de PowerPoint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81</cp:revision>
  <dcterms:created xsi:type="dcterms:W3CDTF">2020-07-06T03:06:52Z</dcterms:created>
  <dcterms:modified xsi:type="dcterms:W3CDTF">2020-08-17T00:20:47Z</dcterms:modified>
</cp:coreProperties>
</file>