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98" r:id="rId2"/>
    <p:sldId id="256" r:id="rId3"/>
    <p:sldId id="295" r:id="rId4"/>
    <p:sldId id="304" r:id="rId5"/>
    <p:sldId id="306" r:id="rId6"/>
    <p:sldId id="300" r:id="rId7"/>
    <p:sldId id="301" r:id="rId8"/>
    <p:sldId id="297" r:id="rId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39" autoAdjust="0"/>
    <p:restoredTop sz="86477" autoAdjust="0"/>
  </p:normalViewPr>
  <p:slideViewPr>
    <p:cSldViewPr>
      <p:cViewPr>
        <p:scale>
          <a:sx n="70" d="100"/>
          <a:sy n="70" d="100"/>
        </p:scale>
        <p:origin x="-1392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9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15-08-2020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15-08-2020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15-08-2020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15-08-2020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15-08-2020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mailto:Isabel.gomez@colegio-jeanpiaget.c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31187" y="764704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</a:t>
            </a:r>
            <a:r>
              <a:rPr lang="es-CL" sz="2800" dirty="0" smtClean="0"/>
              <a:t>N°21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17 al 21 de agosto</a:t>
            </a:r>
            <a:br>
              <a:rPr lang="es-CL" sz="2800" dirty="0" smtClean="0"/>
            </a:br>
            <a:r>
              <a:rPr lang="es-CL" sz="2800" dirty="0" smtClean="0"/>
              <a:t>Retroalimentación de Orientación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243" y="455538"/>
            <a:ext cx="2218757" cy="191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010" y="2499484"/>
            <a:ext cx="5292921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294653"/>
              </p:ext>
            </p:extLst>
          </p:nvPr>
        </p:nvGraphicFramePr>
        <p:xfrm>
          <a:off x="467544" y="1196752"/>
          <a:ext cx="8136904" cy="4226627"/>
        </p:xfrm>
        <a:graphic>
          <a:graphicData uri="http://schemas.openxmlformats.org/drawingml/2006/table">
            <a:tbl>
              <a:tblPr firstRow="1" firstCol="1" bandRow="1"/>
              <a:tblGrid>
                <a:gridCol w="2575592"/>
                <a:gridCol w="5561312"/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ASIGNATURA /CURSO</a:t>
                      </a:r>
                      <a:endParaRPr lang="es-CL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6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ORIENTACIÓN / </a:t>
                      </a:r>
                      <a:r>
                        <a:rPr lang="es-CL" sz="1600" b="1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2° A  -  2° B</a:t>
                      </a:r>
                      <a:endParaRPr lang="es-CL" sz="16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NOMBRE DEL </a:t>
                      </a:r>
                      <a:r>
                        <a:rPr lang="es-ES_tradnl" sz="14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PROFESOR/A</a:t>
                      </a:r>
                      <a:endParaRPr lang="es-CL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Isabel</a:t>
                      </a:r>
                      <a:r>
                        <a:rPr lang="es-CL" sz="1600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Gómez Leiva 2do. A        Priscila Salas  2do.B  </a:t>
                      </a:r>
                      <a:endParaRPr lang="es-CL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OBJETIVO DE APRENDIZAJE </a:t>
                      </a:r>
                      <a:r>
                        <a:rPr lang="es-ES_tradnl" sz="14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PRIORIZACIÓN NIVEL 1</a:t>
                      </a:r>
                      <a:endParaRPr lang="es-CL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OA 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Manifestar actitudes de solidaridad y respeto, que favorezcan la convivencia, como: › utilizar formas de buen trato, por ejemplo, saludar, despedirse, pedir por favor.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7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400" b="1" dirty="0" smtClean="0">
                        <a:effectLst/>
                        <a:highlight>
                          <a:srgbClr val="FFFF00"/>
                        </a:highligh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INDICADORES DE EVALUACIÓN PARA OA</a:t>
                      </a:r>
                      <a:endParaRPr lang="es-CL" sz="1400" dirty="0" smtClean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latin typeface="Arial" pitchFamily="34" charset="0"/>
                          <a:cs typeface="Arial" pitchFamily="34" charset="0"/>
                        </a:rPr>
                        <a:t> Seleccionan normas de convivencia que se comprometen a cumplir.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CONTENIDO /HABILIDADES</a:t>
                      </a:r>
                      <a:endParaRPr lang="es-CL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Actitudes que favorezcan la convivencia escolar </a:t>
                      </a:r>
                      <a:r>
                        <a:rPr lang="es-CL" sz="1600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( En el hogar en tiempos de cuarentena)</a:t>
                      </a:r>
                      <a:endParaRPr lang="es-CL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OBJETIVO DE LA CLASE</a:t>
                      </a:r>
                      <a:endParaRPr lang="es-CL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Crean</a:t>
                      </a:r>
                      <a:r>
                        <a:rPr lang="es-CL" sz="1600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un decálogo para reforzar las normas de convivencia y el buen trato en el hogar en tiempo de cuarentena.</a:t>
                      </a:r>
                      <a:endParaRPr lang="es-CL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EVALUACIÓN</a:t>
                      </a:r>
                      <a:endParaRPr lang="es-CL" sz="14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CL" sz="14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CL" sz="1600" b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Saca una foto a tu cuaderno con las respuestas del ticket de salida y envíalas a correo electrónico de tu profesor jefe.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Normas de Clases Virtuales.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CL" dirty="0" smtClean="0"/>
              <a:t>VIDEO INSTITUCIONAL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85800" y="642392"/>
            <a:ext cx="8458200" cy="914401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Inicio</a:t>
            </a:r>
            <a:br>
              <a:rPr lang="es-CL" dirty="0" smtClean="0"/>
            </a:br>
            <a:r>
              <a:rPr lang="es-CL" dirty="0" smtClean="0"/>
              <a:t>Activación Conocimientos Previos</a:t>
            </a:r>
            <a:endParaRPr lang="es-CL" dirty="0"/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179512" y="1772816"/>
            <a:ext cx="8712968" cy="4896544"/>
          </a:xfrm>
        </p:spPr>
        <p:txBody>
          <a:bodyPr>
            <a:normAutofit/>
          </a:bodyPr>
          <a:lstStyle/>
          <a:p>
            <a:pPr algn="just"/>
            <a:endParaRPr lang="es-CL" sz="2200" b="1" dirty="0">
              <a:solidFill>
                <a:schemeClr val="tx1"/>
              </a:solidFill>
            </a:endParaRPr>
          </a:p>
          <a:p>
            <a:pPr algn="just"/>
            <a:endParaRPr lang="es-CL" sz="4000" dirty="0" smtClean="0">
              <a:solidFill>
                <a:schemeClr val="tx1"/>
              </a:solidFill>
            </a:endParaRPr>
          </a:p>
          <a:p>
            <a:pPr algn="just"/>
            <a:endParaRPr lang="es-CL" sz="4000" dirty="0">
              <a:solidFill>
                <a:schemeClr val="tx1"/>
              </a:solidFill>
            </a:endParaRPr>
          </a:p>
          <a:p>
            <a:endParaRPr lang="es-CL" b="1" dirty="0" smtClean="0"/>
          </a:p>
          <a:p>
            <a:endParaRPr lang="es-CL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" y="87957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463679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72816"/>
            <a:ext cx="324036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147" y="4302535"/>
            <a:ext cx="1870257" cy="2330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826" y="4581128"/>
            <a:ext cx="2427126" cy="2023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Elipse"/>
          <p:cNvSpPr/>
          <p:nvPr/>
        </p:nvSpPr>
        <p:spPr>
          <a:xfrm>
            <a:off x="5652120" y="2564904"/>
            <a:ext cx="469027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whatsapp.com/b8a93f16-2d6c-440d-9688-69b3bc016ca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" name="AutoShape 4" descr="blob:https://web.whatsapp.com/b8a93f16-2d6c-440d-9688-69b3bc016ca8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6" name="5 Rectángulo"/>
          <p:cNvSpPr/>
          <p:nvPr/>
        </p:nvSpPr>
        <p:spPr>
          <a:xfrm>
            <a:off x="491708" y="145725"/>
            <a:ext cx="7920880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es-CL" sz="2800" dirty="0">
                <a:solidFill>
                  <a:prstClr val="black"/>
                </a:solidFill>
              </a:rPr>
              <a:t>Entonces ¿Qué es un decálogo?</a:t>
            </a:r>
          </a:p>
          <a:p>
            <a:pPr lvl="0" algn="just">
              <a:spcBef>
                <a:spcPct val="20000"/>
              </a:spcBef>
            </a:pPr>
            <a:r>
              <a:rPr lang="es-CL" sz="2800" dirty="0">
                <a:solidFill>
                  <a:prstClr val="black"/>
                </a:solidFill>
              </a:rPr>
              <a:t>Un Decálogo es un </a:t>
            </a:r>
            <a:r>
              <a:rPr lang="es-CL" sz="2800" dirty="0" smtClean="0">
                <a:solidFill>
                  <a:prstClr val="black"/>
                </a:solidFill>
              </a:rPr>
              <a:t>conjunto de normas </a:t>
            </a:r>
            <a:r>
              <a:rPr lang="es-CL" sz="2800" dirty="0">
                <a:solidFill>
                  <a:prstClr val="black"/>
                </a:solidFill>
              </a:rPr>
              <a:t>que deben cumplir las </a:t>
            </a:r>
            <a:r>
              <a:rPr lang="es-CL" sz="2800" dirty="0" smtClean="0">
                <a:solidFill>
                  <a:prstClr val="black"/>
                </a:solidFill>
              </a:rPr>
              <a:t>personas para mantener una sana convivencia .</a:t>
            </a:r>
          </a:p>
          <a:p>
            <a:pPr lvl="0" algn="just">
              <a:spcBef>
                <a:spcPct val="20000"/>
              </a:spcBef>
            </a:pPr>
            <a:r>
              <a:rPr lang="es-CL" sz="2800" dirty="0" smtClean="0">
                <a:solidFill>
                  <a:prstClr val="black"/>
                </a:solidFill>
              </a:rPr>
              <a:t> </a:t>
            </a:r>
            <a:endParaRPr lang="es-CL" sz="2800" dirty="0">
              <a:solidFill>
                <a:prstClr val="black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103776" y="2103184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accent1">
                    <a:lumMod val="75000"/>
                  </a:schemeClr>
                </a:solidFill>
              </a:rPr>
              <a:t>https://www.youtube.com/watch?v=pPnA7KQyIYc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846076"/>
            <a:ext cx="5951682" cy="3346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22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180877"/>
          </a:xfrm>
        </p:spPr>
        <p:txBody>
          <a:bodyPr/>
          <a:lstStyle/>
          <a:p>
            <a:r>
              <a:rPr lang="es-MX" dirty="0" smtClean="0"/>
              <a:t>Motivación </a:t>
            </a:r>
            <a:endParaRPr lang="es-MX" dirty="0"/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395536" y="1268760"/>
            <a:ext cx="8496944" cy="2484596"/>
          </a:xfrm>
        </p:spPr>
        <p:txBody>
          <a:bodyPr>
            <a:normAutofit/>
          </a:bodyPr>
          <a:lstStyle/>
          <a:p>
            <a:r>
              <a:rPr lang="es-CL" sz="2400" dirty="0" smtClean="0">
                <a:solidFill>
                  <a:srgbClr val="0070C0"/>
                </a:solidFill>
              </a:rPr>
              <a:t>Observar y escuchar cuento:</a:t>
            </a:r>
          </a:p>
          <a:p>
            <a:r>
              <a:rPr lang="es-CL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Romina y la cuarentena</a:t>
            </a:r>
            <a:endParaRPr lang="es-CL" sz="2400" dirty="0" smtClean="0">
              <a:solidFill>
                <a:srgbClr val="0070C0"/>
              </a:solidFill>
            </a:endParaRPr>
          </a:p>
          <a:p>
            <a:r>
              <a:rPr lang="es-CL" sz="2400" dirty="0">
                <a:solidFill>
                  <a:srgbClr val="0070C0"/>
                </a:solidFill>
              </a:rPr>
              <a:t>https://www.youtube.com/watch?v=kbeSBFg0gL0</a:t>
            </a:r>
            <a:r>
              <a:rPr lang="es-CL" dirty="0" smtClean="0">
                <a:solidFill>
                  <a:srgbClr val="0070C0"/>
                </a:solidFill>
              </a:rPr>
              <a:t/>
            </a:r>
            <a:br>
              <a:rPr lang="es-CL" dirty="0" smtClean="0">
                <a:solidFill>
                  <a:srgbClr val="0070C0"/>
                </a:solidFill>
              </a:rPr>
            </a:br>
            <a:endParaRPr lang="es-CL" dirty="0" smtClean="0">
              <a:solidFill>
                <a:srgbClr val="0070C0"/>
              </a:solidFill>
            </a:endParaRPr>
          </a:p>
          <a:p>
            <a:endParaRPr lang="es-CL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780928"/>
            <a:ext cx="309634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176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85800" y="447923"/>
            <a:ext cx="7772400" cy="849587"/>
          </a:xfrm>
        </p:spPr>
        <p:txBody>
          <a:bodyPr/>
          <a:lstStyle/>
          <a:p>
            <a:r>
              <a:rPr lang="es-MX" dirty="0" smtClean="0"/>
              <a:t>Desarrollo de la clase</a:t>
            </a:r>
            <a:endParaRPr lang="es-MX" dirty="0"/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323528" y="1297510"/>
            <a:ext cx="8352928" cy="5227834"/>
          </a:xfrm>
        </p:spPr>
        <p:txBody>
          <a:bodyPr>
            <a:normAutofit/>
          </a:bodyPr>
          <a:lstStyle/>
          <a:p>
            <a:pPr algn="l"/>
            <a:r>
              <a:rPr lang="es-CL" sz="2400" dirty="0" smtClean="0">
                <a:solidFill>
                  <a:schemeClr val="tx1"/>
                </a:solidFill>
                <a:latin typeface="+mj-lt"/>
              </a:rPr>
              <a:t>1.- Actividad: </a:t>
            </a:r>
          </a:p>
          <a:p>
            <a:pPr algn="l"/>
            <a:r>
              <a:rPr lang="es-CL" sz="2400" dirty="0" smtClean="0">
                <a:solidFill>
                  <a:schemeClr val="tx1"/>
                </a:solidFill>
                <a:latin typeface="+mj-lt"/>
              </a:rPr>
              <a:t>Realizar un decálogo sobre el buen trato</a:t>
            </a:r>
            <a:r>
              <a:rPr lang="es-CL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s-CL" sz="2400" dirty="0" smtClean="0">
                <a:solidFill>
                  <a:schemeClr val="tx1"/>
                </a:solidFill>
                <a:latin typeface="+mj-lt"/>
              </a:rPr>
              <a:t>junto a tu familia.</a:t>
            </a:r>
          </a:p>
          <a:p>
            <a:pPr algn="l"/>
            <a:r>
              <a:rPr lang="es-CL" sz="2400" dirty="0" smtClean="0">
                <a:solidFill>
                  <a:schemeClr val="tx1"/>
                </a:solidFill>
                <a:latin typeface="+mj-lt"/>
              </a:rPr>
              <a:t>Para realizar la actividad debes tener los materiales solicitados con anticipación por tu profesora:</a:t>
            </a:r>
          </a:p>
          <a:p>
            <a:pPr algn="l"/>
            <a:endParaRPr lang="es-CL" sz="2400" dirty="0" smtClean="0">
              <a:solidFill>
                <a:schemeClr val="tx1"/>
              </a:solidFill>
              <a:latin typeface="+mj-lt"/>
            </a:endParaRPr>
          </a:p>
          <a:p>
            <a:pPr algn="l"/>
            <a:endParaRPr lang="es-CL" sz="2400" b="1" dirty="0" smtClean="0"/>
          </a:p>
          <a:p>
            <a:pPr algn="l"/>
            <a:endParaRPr lang="es-CL" sz="2400" b="1" dirty="0" smtClean="0"/>
          </a:p>
          <a:p>
            <a:endParaRPr lang="es-CL" sz="2800" b="1" dirty="0"/>
          </a:p>
          <a:p>
            <a:endParaRPr lang="es-CL" sz="2800" b="1" dirty="0" smtClean="0"/>
          </a:p>
          <a:p>
            <a:endParaRPr lang="es-CL" sz="28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86488">
            <a:off x="551771" y="3323984"/>
            <a:ext cx="1736996" cy="1332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7056">
            <a:off x="3613801" y="3051614"/>
            <a:ext cx="1066800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712" y="4831775"/>
            <a:ext cx="182245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241" y="4563487"/>
            <a:ext cx="1822450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627" y="3002975"/>
            <a:ext cx="16097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241" y="2777184"/>
            <a:ext cx="2052040" cy="1140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ASIGNATURA ORIENTACIÓN</a:t>
            </a:r>
          </a:p>
          <a:p>
            <a:pPr algn="ctr"/>
            <a:r>
              <a:rPr lang="es-CL" sz="2000" b="1" dirty="0" smtClean="0"/>
              <a:t>SEMANA 21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2420888"/>
            <a:ext cx="770485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 smtClean="0">
                <a:latin typeface="Arial" pitchFamily="34" charset="0"/>
                <a:cs typeface="Arial" pitchFamily="34" charset="0"/>
              </a:rPr>
              <a:t>Trabaja  junto a tu familia en el término del decálogo, luego envía una fotografía </a:t>
            </a:r>
            <a:r>
              <a:rPr lang="es-CL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s-CL" sz="2000" dirty="0" smtClean="0">
                <a:latin typeface="Arial" pitchFamily="34" charset="0"/>
                <a:cs typeface="Arial" pitchFamily="34" charset="0"/>
              </a:rPr>
              <a:t>de donde fue ubicado en tu hogar  y recuerda:</a:t>
            </a:r>
          </a:p>
          <a:p>
            <a:endParaRPr lang="es-CL" dirty="0" smtClean="0"/>
          </a:p>
          <a:p>
            <a:pPr algn="ctr"/>
            <a:r>
              <a:rPr lang="es-CL" dirty="0" smtClean="0"/>
              <a:t>«</a:t>
            </a:r>
            <a:r>
              <a:rPr lang="es-CL" sz="2400" b="1" i="1" dirty="0" smtClean="0">
                <a:latin typeface="Comic Sans MS" pitchFamily="66" charset="0"/>
              </a:rPr>
              <a:t>En tiempos de cuarentena voluntaria, es importante mantener una sana convivencia y un buen trato en el hogar junto a tus seres queridos»</a:t>
            </a:r>
          </a:p>
          <a:p>
            <a:endParaRPr lang="es-CL" dirty="0" smtClean="0"/>
          </a:p>
          <a:p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5076056" y="5301208"/>
            <a:ext cx="3816424" cy="129614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Enviar fotografía de este ticket de salida al</a:t>
            </a:r>
            <a:r>
              <a:rPr lang="es-CL" dirty="0"/>
              <a:t> </a:t>
            </a:r>
            <a:r>
              <a:rPr lang="es-CL" dirty="0" smtClean="0"/>
              <a:t>correo de la profesora jefe</a:t>
            </a:r>
          </a:p>
          <a:p>
            <a:r>
              <a:rPr lang="es-CL" dirty="0" smtClean="0">
                <a:hlinkClick r:id="rId2"/>
              </a:rPr>
              <a:t>Isabel.gomez@colegio-jeanpiaget.cl</a:t>
            </a:r>
            <a:endParaRPr lang="es-CL" dirty="0" smtClean="0"/>
          </a:p>
          <a:p>
            <a:r>
              <a:rPr lang="es-CL" dirty="0" err="1" smtClean="0"/>
              <a:t>wathsapp</a:t>
            </a:r>
            <a:endParaRPr lang="es-CL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14" y="4627115"/>
            <a:ext cx="2493963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2856</TotalTime>
  <Words>330</Words>
  <Application>Microsoft Office PowerPoint</Application>
  <PresentationFormat>Presentación en pantalla (4:3)</PresentationFormat>
  <Paragraphs>53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PLANIFICACIÓN  CLASES VIRTUALES SEMANA N°21 FECHA : 17 al 21 de agosto Retroalimentación de Orientación</vt:lpstr>
      <vt:lpstr>Presentación de PowerPoint</vt:lpstr>
      <vt:lpstr>Normas de Clases Virtuales.</vt:lpstr>
      <vt:lpstr>Inicio Activación Conocimientos Previos</vt:lpstr>
      <vt:lpstr>Presentación de PowerPoint</vt:lpstr>
      <vt:lpstr>Motivación </vt:lpstr>
      <vt:lpstr>Desarrollo de la clase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83</cp:revision>
  <dcterms:created xsi:type="dcterms:W3CDTF">2020-07-06T03:06:52Z</dcterms:created>
  <dcterms:modified xsi:type="dcterms:W3CDTF">2020-08-15T22:28:20Z</dcterms:modified>
</cp:coreProperties>
</file>