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8" r:id="rId2"/>
    <p:sldId id="256" r:id="rId3"/>
    <p:sldId id="310" r:id="rId4"/>
    <p:sldId id="304" r:id="rId5"/>
    <p:sldId id="301" r:id="rId6"/>
    <p:sldId id="313" r:id="rId7"/>
    <p:sldId id="311" r:id="rId8"/>
    <p:sldId id="314" r:id="rId9"/>
    <p:sldId id="317" r:id="rId10"/>
    <p:sldId id="318" r:id="rId11"/>
    <p:sldId id="297" r:id="rId1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86477" autoAdjust="0"/>
  </p:normalViewPr>
  <p:slideViewPr>
    <p:cSldViewPr>
      <p:cViewPr>
        <p:scale>
          <a:sx n="81" d="100"/>
          <a:sy n="81" d="100"/>
        </p:scale>
        <p:origin x="-106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BB2A2-5448-4ACD-B394-95EA41F977CF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27094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79188" y="2636912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21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21- agosto-2020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87624" y="613285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58399"/>
            <a:ext cx="1651147" cy="142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¿Qué vamos a crear?</a:t>
            </a:r>
            <a:endParaRPr lang="es-CL" dirty="0"/>
          </a:p>
        </p:txBody>
      </p:sp>
      <p:pic>
        <p:nvPicPr>
          <p:cNvPr id="4100" name="Picture 4" descr="Tren reciclado | Train crafts, Egg carton crafts, Egg car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05064"/>
            <a:ext cx="2908191" cy="218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Juguetes bebés caseros: fotos ideas DIY - Tren con materiale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53541"/>
            <a:ext cx="3696345" cy="225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Tren de material reciclado para niños | Reciclado para niños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535" y="4202524"/>
            <a:ext cx="5098265" cy="264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Llego el tren con el circo | Tren de cartón, Trenes de juguete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8760"/>
            <a:ext cx="3407944" cy="222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477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879812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ASIGNATURA Tecnología</a:t>
            </a:r>
          </a:p>
          <a:p>
            <a:pPr algn="ctr"/>
            <a:r>
              <a:rPr lang="es-CL" sz="2000" b="1" dirty="0" smtClean="0"/>
              <a:t>SEMANA 21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220486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2996952"/>
            <a:ext cx="7704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1) ¿Qué secuencia debo seguir al momento de crear mi objeto?</a:t>
            </a:r>
            <a:endParaRPr lang="es-CL" dirty="0"/>
          </a:p>
          <a:p>
            <a:endParaRPr lang="es-CL" b="1" dirty="0"/>
          </a:p>
          <a:p>
            <a:r>
              <a:rPr lang="es-CL" b="1" dirty="0"/>
              <a:t>2) ¿Qué materiales utilizaste para crear </a:t>
            </a:r>
            <a:r>
              <a:rPr lang="es-CL" b="1" dirty="0" smtClean="0"/>
              <a:t>tu </a:t>
            </a:r>
            <a:r>
              <a:rPr lang="es-CL" b="1" dirty="0"/>
              <a:t>objeto?</a:t>
            </a:r>
          </a:p>
          <a:p>
            <a:endParaRPr lang="es-CL" b="1" dirty="0"/>
          </a:p>
          <a:p>
            <a:r>
              <a:rPr lang="es-CL" b="1" dirty="0"/>
              <a:t>3) ¿Qué herramientas utilizaste para crear </a:t>
            </a:r>
            <a:r>
              <a:rPr lang="es-CL" b="1" dirty="0" smtClean="0"/>
              <a:t>tu </a:t>
            </a:r>
            <a:r>
              <a:rPr lang="es-CL" b="1" dirty="0"/>
              <a:t>objeto?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5004048" y="5157192"/>
            <a:ext cx="3888432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Enviar fotografía de este ticket de salida al: </a:t>
            </a:r>
          </a:p>
          <a:p>
            <a:pPr algn="ctr"/>
            <a:r>
              <a:rPr lang="es-CL" dirty="0"/>
              <a:t>C</a:t>
            </a:r>
            <a:r>
              <a:rPr lang="es-CL" dirty="0" smtClean="0"/>
              <a:t>orreo: Alicia.cuellar@jean-Piaget.cl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06" y="260648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251520" y="1484784"/>
            <a:ext cx="1944216" cy="5060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pic>
        <p:nvPicPr>
          <p:cNvPr id="8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25144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215241"/>
              </p:ext>
            </p:extLst>
          </p:nvPr>
        </p:nvGraphicFramePr>
        <p:xfrm>
          <a:off x="395536" y="620688"/>
          <a:ext cx="8136904" cy="5283852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Tecnología 2° Básico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Alicia Cuellar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225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Organizar las tareas para elaborar un objeto tecnológico, distinguiendo las acciones, los materiales y las herramientas necesarias para lograr el resultado deseado. </a:t>
                      </a:r>
                      <a:endParaRPr lang="es-CL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CL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(OA 2) </a:t>
                      </a:r>
                      <a:endParaRPr lang="es-C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132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› Señalan los materiales necesarios para elaborar un objeto tecnológico. </a:t>
                      </a:r>
                      <a:endParaRPr lang="es-CL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CL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› Señalan las herramientas necesarias para elaborar un objeto tecnológico. </a:t>
                      </a:r>
                      <a:endParaRPr lang="es-CL" sz="1200" dirty="0" smtClean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Comprender, crear, comunicar, reconocer, identificar, asumir. 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Retroalimentar</a:t>
                      </a:r>
                      <a:r>
                        <a:rPr lang="es-CL" sz="12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contenidos evaluados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effectLst/>
                          <a:latin typeface="+mn-lt"/>
                        </a:rPr>
                        <a:t>Ticket</a:t>
                      </a:r>
                      <a:r>
                        <a:rPr lang="es-CL" sz="1200" b="1" baseline="0" dirty="0" smtClean="0">
                          <a:effectLst/>
                          <a:latin typeface="+mn-lt"/>
                        </a:rPr>
                        <a:t> de salida</a:t>
                      </a:r>
                      <a:endParaRPr lang="es-CL" sz="1200" b="1" dirty="0" smtClean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effectLst/>
                          <a:latin typeface="+mn-lt"/>
                        </a:rPr>
                        <a:t>PORCENTAJE</a:t>
                      </a:r>
                      <a:r>
                        <a:rPr lang="es-CL" sz="1200" b="1" baseline="0" dirty="0" smtClean="0">
                          <a:effectLst/>
                          <a:latin typeface="+mn-lt"/>
                        </a:rPr>
                        <a:t> E INDICADOR DESCENDIDO</a:t>
                      </a:r>
                      <a:endParaRPr lang="es-CL" sz="1200" b="1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effectLst/>
                          <a:latin typeface="+mn-lt"/>
                        </a:rPr>
                        <a:t> 2°A: 13 alumnos rindieron la evaluación equivalente al 100% en donde</a:t>
                      </a:r>
                      <a:r>
                        <a:rPr lang="es-CL" sz="1200" b="1" baseline="0" dirty="0" smtClean="0">
                          <a:effectLst/>
                          <a:latin typeface="+mn-lt"/>
                        </a:rPr>
                        <a:t> el 100% logra con éxito todos los indicadores.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="1" baseline="0" dirty="0" smtClean="0">
                          <a:effectLst/>
                          <a:latin typeface="+mn-lt"/>
                        </a:rPr>
                        <a:t>2°B: 17 </a:t>
                      </a:r>
                      <a:r>
                        <a:rPr lang="es-CL" sz="1200" b="1" dirty="0" smtClean="0">
                          <a:effectLst/>
                          <a:latin typeface="+mn-lt"/>
                        </a:rPr>
                        <a:t>alumnos rindieron la evaluación equivalente al 100% en donde</a:t>
                      </a:r>
                      <a:r>
                        <a:rPr lang="es-CL" sz="1200" b="1" baseline="0" dirty="0" smtClean="0">
                          <a:effectLst/>
                          <a:latin typeface="+mn-lt"/>
                        </a:rPr>
                        <a:t> el 100% logra con éxito todos los indicadores.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L" sz="1200" b="1" dirty="0" smtClean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25511108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54973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u="sng" dirty="0"/>
              <a:t>Reglas para una buena clase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s-CL" dirty="0"/>
              <a:t>Puntualidad</a:t>
            </a:r>
          </a:p>
          <a:p>
            <a:pPr marL="285750" indent="-285750"/>
            <a:r>
              <a:rPr lang="es-CL" dirty="0"/>
              <a:t>tener materiales solicitados</a:t>
            </a:r>
          </a:p>
          <a:p>
            <a:pPr marL="285750" indent="-285750"/>
            <a:r>
              <a:rPr lang="es-CL" dirty="0"/>
              <a:t>Ser respetuoso con el profesor y sus compañeros</a:t>
            </a:r>
          </a:p>
          <a:p>
            <a:pPr marL="285750" indent="-285750"/>
            <a:r>
              <a:rPr lang="es-CL" dirty="0"/>
              <a:t>Mantener micrófono apagado y cámara encendida(solo si el alumno quiere)</a:t>
            </a:r>
          </a:p>
          <a:p>
            <a:pPr marL="285750" indent="-285750"/>
            <a:r>
              <a:rPr lang="es-CL" dirty="0"/>
              <a:t>Dudas o consultas</a:t>
            </a:r>
          </a:p>
          <a:p>
            <a:pPr marL="285750" indent="-285750"/>
            <a:r>
              <a:rPr lang="es-CL" dirty="0"/>
              <a:t>Estar atento a la clase online</a:t>
            </a:r>
          </a:p>
          <a:p>
            <a:endParaRPr lang="es-CL" dirty="0"/>
          </a:p>
        </p:txBody>
      </p:sp>
      <p:pic>
        <p:nvPicPr>
          <p:cNvPr id="4" name="Picture 2" descr="C:\Users\alicia\Downloads\estudiantes-pupitre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666" y="4869160"/>
            <a:ext cx="3161134" cy="186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307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Inicio</a:t>
            </a:r>
            <a:br>
              <a:rPr lang="es-CL" dirty="0" smtClean="0"/>
            </a:br>
            <a:r>
              <a:rPr lang="es-CL" dirty="0" smtClean="0"/>
              <a:t>Activación Conocimientos Previos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42" y="131207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45 mejores imágenes de Condorito | Condor, Condorito chistes ...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780928"/>
            <a:ext cx="1611827" cy="346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lamada de nube 4"/>
          <p:cNvSpPr/>
          <p:nvPr/>
        </p:nvSpPr>
        <p:spPr>
          <a:xfrm>
            <a:off x="5148064" y="1789453"/>
            <a:ext cx="2352381" cy="1368152"/>
          </a:xfrm>
          <a:prstGeom prst="cloudCallout">
            <a:avLst>
              <a:gd name="adj1" fmla="val 43956"/>
              <a:gd name="adj2" fmla="val 7873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RECORDEMOS</a:t>
            </a:r>
            <a:endParaRPr lang="es-CL" dirty="0"/>
          </a:p>
        </p:txBody>
      </p:sp>
      <p:sp>
        <p:nvSpPr>
          <p:cNvPr id="2" name="CuadroTexto 1"/>
          <p:cNvSpPr txBox="1"/>
          <p:nvPr/>
        </p:nvSpPr>
        <p:spPr>
          <a:xfrm>
            <a:off x="971600" y="2564904"/>
            <a:ext cx="33123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/>
              <a:t>¿Qué </a:t>
            </a:r>
            <a:r>
              <a:rPr lang="es-CL" sz="2800" dirty="0" smtClean="0"/>
              <a:t>sé </a:t>
            </a:r>
            <a:r>
              <a:rPr lang="es-CL" sz="2800" dirty="0" smtClean="0"/>
              <a:t>sobre los materiales? </a:t>
            </a:r>
          </a:p>
          <a:p>
            <a:endParaRPr lang="es-CL" sz="2800" dirty="0"/>
          </a:p>
          <a:p>
            <a:r>
              <a:rPr lang="es-CL" sz="2800" dirty="0" smtClean="0"/>
              <a:t>¿ Qué </a:t>
            </a:r>
            <a:r>
              <a:rPr lang="es-CL" sz="2800" dirty="0" smtClean="0"/>
              <a:t>sé </a:t>
            </a:r>
            <a:r>
              <a:rPr lang="es-CL" sz="2800" dirty="0" smtClean="0"/>
              <a:t>sobre las herramientas?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u="sng" dirty="0" smtClean="0"/>
              <a:t>MATERIALES</a:t>
            </a:r>
            <a:endParaRPr lang="es-MX" u="sng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601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827584" y="1401167"/>
            <a:ext cx="48245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/>
              <a:t>Los </a:t>
            </a:r>
            <a:r>
              <a:rPr lang="es-CL" sz="2400" b="1" dirty="0"/>
              <a:t>materiales</a:t>
            </a:r>
            <a:r>
              <a:rPr lang="es-CL" sz="2400" dirty="0"/>
              <a:t> son los elementos que se necesitan </a:t>
            </a:r>
            <a:r>
              <a:rPr lang="es-CL" sz="2400" b="1" dirty="0"/>
              <a:t>para</a:t>
            </a:r>
            <a:r>
              <a:rPr lang="es-CL" sz="2400" dirty="0"/>
              <a:t> fabricar un objeto. Los objetos que nos rodean están fabricados por diversos </a:t>
            </a:r>
            <a:r>
              <a:rPr lang="es-CL" sz="2400" b="1" dirty="0"/>
              <a:t>materiales</a:t>
            </a:r>
            <a:r>
              <a:rPr lang="es-CL" sz="2400" dirty="0"/>
              <a:t>. La fabricación </a:t>
            </a:r>
            <a:r>
              <a:rPr lang="es-CL" sz="2400" b="1" dirty="0"/>
              <a:t>de</a:t>
            </a:r>
            <a:r>
              <a:rPr lang="es-CL" sz="2400" dirty="0"/>
              <a:t> los objetos puede ser hecha por uno o más </a:t>
            </a:r>
            <a:r>
              <a:rPr lang="es-CL" sz="2400" b="1" dirty="0"/>
              <a:t>materiales</a:t>
            </a:r>
            <a:r>
              <a:rPr lang="es-CL" sz="2400" dirty="0"/>
              <a:t>. Según su procedencia hay dos tipos </a:t>
            </a:r>
            <a:r>
              <a:rPr lang="es-CL" sz="2400" b="1" dirty="0"/>
              <a:t>de materiales</a:t>
            </a:r>
            <a:r>
              <a:rPr lang="es-CL" sz="2400" dirty="0"/>
              <a:t>, estos pueden ser naturales o artificiales</a:t>
            </a:r>
          </a:p>
        </p:txBody>
      </p:sp>
      <p:pic>
        <p:nvPicPr>
          <p:cNvPr id="2050" name="Picture 2" descr="escuela-y-colegio-imagen-animada-000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00808"/>
            <a:ext cx="2908100" cy="360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L" u="sng" dirty="0" smtClean="0"/>
              <a:t> LOS MATERIALES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4" name="AutoShape 5" descr="Ilustración de ojo, caricatura de ojo, ojos PNG Clipart | PNGOce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4098" name="Picture 2" descr="Hagalo usted mismo | Desde un país llamado Chil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772816"/>
            <a:ext cx="1680121" cy="204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755576" y="3702793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/>
              <a:t>CONO DE CONFORT</a:t>
            </a:r>
            <a:endParaRPr lang="es-CL" sz="1600" dirty="0"/>
          </a:p>
        </p:txBody>
      </p:sp>
      <p:pic>
        <p:nvPicPr>
          <p:cNvPr id="4102" name="Picture 6" descr="Construcción con botellas de plástico | Ciudad 1: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353" y="1912658"/>
            <a:ext cx="2479079" cy="177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3259210" y="3702793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/>
              <a:t>Botella de plástico</a:t>
            </a:r>
            <a:endParaRPr lang="es-CL" sz="1600" dirty="0"/>
          </a:p>
        </p:txBody>
      </p:sp>
      <p:pic>
        <p:nvPicPr>
          <p:cNvPr id="4104" name="Picture 8" descr="PAPEL LUSTRE PLIEGO NEGRO CODIGO: ARC-2212433 - Arcoiris Libreria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263" y="1669596"/>
            <a:ext cx="2256185" cy="22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/>
          <p:cNvSpPr txBox="1"/>
          <p:nvPr/>
        </p:nvSpPr>
        <p:spPr>
          <a:xfrm>
            <a:off x="6516216" y="362934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/>
              <a:t>Papel de colores</a:t>
            </a:r>
            <a:endParaRPr lang="es-CL" sz="1600" dirty="0"/>
          </a:p>
        </p:txBody>
      </p:sp>
      <p:pic>
        <p:nvPicPr>
          <p:cNvPr id="4106" name="Picture 10" descr="Presentacion diseño sobre lápices de colores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136" y="4500747"/>
            <a:ext cx="2517344" cy="188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adroTexto 17"/>
          <p:cNvSpPr txBox="1"/>
          <p:nvPr/>
        </p:nvSpPr>
        <p:spPr>
          <a:xfrm>
            <a:off x="1828833" y="6390162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/>
              <a:t>Lápices de colores</a:t>
            </a:r>
            <a:endParaRPr lang="es-CL" sz="1600" dirty="0"/>
          </a:p>
        </p:txBody>
      </p:sp>
      <p:pic>
        <p:nvPicPr>
          <p:cNvPr id="4108" name="Picture 12" descr="Venta al por mayor temperas acrilicas-Compre online los mejores ...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87568"/>
            <a:ext cx="2036154" cy="203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/>
          <p:cNvSpPr txBox="1"/>
          <p:nvPr/>
        </p:nvSpPr>
        <p:spPr>
          <a:xfrm>
            <a:off x="6104622" y="6346955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/>
              <a:t>Témperas</a:t>
            </a:r>
            <a:endParaRPr lang="es-CL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3" y="404664"/>
            <a:ext cx="1285875" cy="110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14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4" grpId="0"/>
      <p:bldP spid="16" grpId="0"/>
      <p:bldP spid="18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u="sng" dirty="0" smtClean="0"/>
              <a:t>HERRAMIENTAS</a:t>
            </a:r>
            <a:endParaRPr lang="es-CL" u="sng" dirty="0"/>
          </a:p>
        </p:txBody>
      </p:sp>
      <p:sp>
        <p:nvSpPr>
          <p:cNvPr id="4" name="CuadroTexto 3"/>
          <p:cNvSpPr txBox="1"/>
          <p:nvPr/>
        </p:nvSpPr>
        <p:spPr>
          <a:xfrm>
            <a:off x="4427984" y="1916832"/>
            <a:ext cx="3888432" cy="4608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9" name="CuadroTexto 8"/>
          <p:cNvSpPr txBox="1"/>
          <p:nvPr/>
        </p:nvSpPr>
        <p:spPr>
          <a:xfrm>
            <a:off x="4427984" y="1916832"/>
            <a:ext cx="42660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 </a:t>
            </a:r>
            <a:r>
              <a:rPr lang="es-CL" sz="2400" dirty="0"/>
              <a:t>U</a:t>
            </a:r>
            <a:r>
              <a:rPr lang="es-CL" sz="2400" dirty="0" smtClean="0"/>
              <a:t>na</a:t>
            </a:r>
            <a:r>
              <a:rPr lang="es-CL" sz="2400" dirty="0"/>
              <a:t> </a:t>
            </a:r>
            <a:r>
              <a:rPr lang="es-CL" sz="2400" b="1" dirty="0"/>
              <a:t>herramienta</a:t>
            </a:r>
            <a:r>
              <a:rPr lang="es-CL" sz="2400" dirty="0"/>
              <a:t> es un instrumento que permite realizar ciertos trabajos. Estos objetos fueron diseñados </a:t>
            </a:r>
            <a:r>
              <a:rPr lang="es-CL" sz="2400" b="1" dirty="0"/>
              <a:t>para</a:t>
            </a:r>
            <a:r>
              <a:rPr lang="es-CL" sz="2400" dirty="0"/>
              <a:t> facilitar la realización </a:t>
            </a:r>
            <a:r>
              <a:rPr lang="es-CL" sz="2400" b="1" dirty="0"/>
              <a:t>de</a:t>
            </a:r>
            <a:r>
              <a:rPr lang="es-CL" sz="2400" dirty="0"/>
              <a:t> una tarea mecánica que requiere del uso </a:t>
            </a:r>
            <a:r>
              <a:rPr lang="es-CL" sz="2400" b="1" dirty="0"/>
              <a:t>de</a:t>
            </a:r>
            <a:r>
              <a:rPr lang="es-CL" sz="2400" dirty="0"/>
              <a:t> una cierta fuerza. El destornillador, la pinza </a:t>
            </a:r>
            <a:r>
              <a:rPr lang="es-CL" sz="2400" b="1" dirty="0"/>
              <a:t>y</a:t>
            </a:r>
            <a:r>
              <a:rPr lang="es-CL" sz="2400" dirty="0"/>
              <a:t> el martillo</a:t>
            </a:r>
            <a:endParaRPr lang="es-CL" sz="3200" dirty="0"/>
          </a:p>
        </p:txBody>
      </p:sp>
      <p:pic>
        <p:nvPicPr>
          <p:cNvPr id="1026" name="Picture 2" descr="herramienta-imagen-animada-022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7638"/>
            <a:ext cx="4119858" cy="381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1285875" cy="110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2125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675724"/>
            <a:ext cx="7522995" cy="924475"/>
          </a:xfrm>
        </p:spPr>
        <p:txBody>
          <a:bodyPr>
            <a:normAutofit fontScale="90000"/>
          </a:bodyPr>
          <a:lstStyle/>
          <a:p>
            <a:pPr algn="ctr"/>
            <a:r>
              <a:rPr lang="es-CL" dirty="0" smtClean="0"/>
              <a:t>HERRAMIENTAS</a:t>
            </a:r>
            <a:br>
              <a:rPr lang="es-CL" dirty="0" smtClean="0"/>
            </a:br>
            <a:endParaRPr lang="es-CL" dirty="0"/>
          </a:p>
        </p:txBody>
      </p:sp>
      <p:pic>
        <p:nvPicPr>
          <p:cNvPr id="3" name="Picture 2" descr="Tijera escolar puntiaguda 13 cm (Faibo) • Noé Didáctico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87" y="1767265"/>
            <a:ext cx="2112169" cy="181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Sacapuntas | Niños escolares, Articulos escolares, Niños y niñas ...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177" y="4725144"/>
            <a:ext cx="1550013" cy="155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Regla de Madera PNG transparente - Stick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6" name="Picture 8" descr="Regla de Madera PNG transparente - Stick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3451"/>
            <a:ext cx="3120281" cy="164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Resultado de imagen para pincel dibujo png | Pinceles dibujo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05064"/>
            <a:ext cx="2112169" cy="21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/>
          <p:cNvSpPr txBox="1"/>
          <p:nvPr/>
        </p:nvSpPr>
        <p:spPr>
          <a:xfrm>
            <a:off x="899592" y="3206806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/>
              <a:t>Tijeras</a:t>
            </a:r>
            <a:endParaRPr lang="es-CL" sz="16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5292080" y="3206806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/>
              <a:t>Regla</a:t>
            </a:r>
            <a:endParaRPr lang="es-CL" sz="16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2411760" y="5446377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/>
              <a:t>Pincel</a:t>
            </a:r>
            <a:endParaRPr lang="es-CL" sz="160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7090439" y="4221718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err="1" smtClean="0"/>
              <a:t>Sacapunta</a:t>
            </a: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329130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u="sng" dirty="0" smtClean="0"/>
              <a:t>MANOS A LA OBRA</a:t>
            </a:r>
            <a:endParaRPr lang="es-CL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6753" y="1201207"/>
            <a:ext cx="8229600" cy="4525963"/>
          </a:xfrm>
        </p:spPr>
        <p:txBody>
          <a:bodyPr>
            <a:normAutofit/>
          </a:bodyPr>
          <a:lstStyle/>
          <a:p>
            <a:r>
              <a:rPr lang="es-CL" dirty="0" smtClean="0"/>
              <a:t>Como ya conocemos más sobre los objetos tecnológicos, es momento de comenzar a crear y para eso debemos tener en cuenta lo siguiente: </a:t>
            </a:r>
          </a:p>
          <a:p>
            <a:r>
              <a:rPr lang="es-CL" dirty="0" smtClean="0"/>
              <a:t>Materiales de reciclaje seleccionados.</a:t>
            </a:r>
          </a:p>
          <a:p>
            <a:r>
              <a:rPr lang="es-CL" dirty="0" smtClean="0"/>
              <a:t>Herramientas seleccionadas.</a:t>
            </a:r>
          </a:p>
          <a:p>
            <a:r>
              <a:rPr lang="es-CL" dirty="0" smtClean="0"/>
              <a:t>Mucha creatividad </a:t>
            </a:r>
            <a:endParaRPr lang="es-CL" dirty="0"/>
          </a:p>
        </p:txBody>
      </p:sp>
      <p:pic>
        <p:nvPicPr>
          <p:cNvPr id="5122" name="Picture 2" descr="tren-imagen-animada-00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4293096"/>
            <a:ext cx="440238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77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2367</TotalTime>
  <Words>352</Words>
  <Application>Microsoft Office PowerPoint</Application>
  <PresentationFormat>Presentación en pantalla (4:3)</PresentationFormat>
  <Paragraphs>70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PLANIFICACIÓN  CLASES VIRTUALES SEMANA N° 21 FECHA : 21- agosto-2020</vt:lpstr>
      <vt:lpstr>Presentación de PowerPoint</vt:lpstr>
      <vt:lpstr>Reglas para una buena clase </vt:lpstr>
      <vt:lpstr>Inicio Activación Conocimientos Previos</vt:lpstr>
      <vt:lpstr>MATERIALES</vt:lpstr>
      <vt:lpstr> LOS MATERIALES  </vt:lpstr>
      <vt:lpstr>HERRAMIENTAS</vt:lpstr>
      <vt:lpstr>HERRAMIENTAS </vt:lpstr>
      <vt:lpstr>MANOS A LA OBRA</vt:lpstr>
      <vt:lpstr>¿Qué vamos a crear?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107</cp:revision>
  <dcterms:created xsi:type="dcterms:W3CDTF">2020-07-06T03:06:52Z</dcterms:created>
  <dcterms:modified xsi:type="dcterms:W3CDTF">2020-08-18T19:59:30Z</dcterms:modified>
</cp:coreProperties>
</file>