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8" r:id="rId2"/>
    <p:sldId id="256" r:id="rId3"/>
    <p:sldId id="310" r:id="rId4"/>
    <p:sldId id="304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297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B2A2-5448-4ACD-B394-95EA41F977CF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84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jpe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23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01-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Color de piel</a:t>
            </a:r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1514725" cy="125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06860"/>
            <a:ext cx="1656184" cy="136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48178"/>
            <a:ext cx="1400779" cy="136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1502121" cy="1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35" y="5013176"/>
            <a:ext cx="1747263" cy="133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32245"/>
            <a:ext cx="1442388" cy="131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0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575" y="1340768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s-CL" u="sng" dirty="0" smtClean="0"/>
              <a:t>TIPO DE PELO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El color, largo, crespo , liso</a:t>
            </a:r>
            <a:endParaRPr lang="es-CL" sz="2000" dirty="0"/>
          </a:p>
        </p:txBody>
      </p:sp>
      <p:sp>
        <p:nvSpPr>
          <p:cNvPr id="7" name="AutoShape 4" descr="Entrevistamos a Rapunzel la protagonista de ENREDADOS - Cine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6" descr="Entrevistamos a Rapunzel la protagonista de ENREDADOS - CineD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8" descr="Hacer la melena pelirroja ha llevado años de traba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81" name="Picture 9" descr="C:\Users\alicia\Downloads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2738"/>
            <a:ext cx="190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alicia\Downloads\descarga (2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95183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alicia\Downloads\descarga (2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9707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4462193"/>
            <a:ext cx="1207765" cy="208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40" y="2996952"/>
            <a:ext cx="1282926" cy="209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06" y="2733674"/>
            <a:ext cx="1290638" cy="20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81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 A CREAR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7125112" cy="4051437"/>
          </a:xfrm>
        </p:spPr>
        <p:txBody>
          <a:bodyPr/>
          <a:lstStyle/>
          <a:p>
            <a:r>
              <a:rPr lang="es-CL" dirty="0" smtClean="0"/>
              <a:t>AHORA QUE YA SABEMOS Y CONOCEMOS LA FORMA Y PARTE DE NUESTRO ROSTRO, ES MOMENTO DE COMENZAR A CREAR. </a:t>
            </a:r>
            <a:endParaRPr lang="es-CL" dirty="0"/>
          </a:p>
        </p:txBody>
      </p:sp>
      <p:pic>
        <p:nvPicPr>
          <p:cNvPr id="7170" name="Picture 2" descr="pintor-imagen-animada-002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5325346" cy="300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Artes Visuales</a:t>
            </a:r>
          </a:p>
          <a:p>
            <a:pPr algn="ctr"/>
            <a:r>
              <a:rPr lang="es-CL" sz="2000" b="1" dirty="0" smtClean="0"/>
              <a:t>SEMANA 23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</a:t>
            </a:r>
            <a:r>
              <a:rPr lang="es-CL" sz="2000" b="1" dirty="0"/>
              <a:t>) </a:t>
            </a:r>
            <a:r>
              <a:rPr lang="es-CL" sz="2000" b="1" dirty="0" smtClean="0"/>
              <a:t>¿Qué características te hacen diferente a los demás?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2) </a:t>
            </a:r>
            <a:r>
              <a:rPr lang="es-CL" sz="2000" b="1" dirty="0" smtClean="0"/>
              <a:t>¿Qué emoción estas expresando en </a:t>
            </a:r>
            <a:r>
              <a:rPr lang="es-CL" sz="2000" b="1" dirty="0" smtClean="0"/>
              <a:t>tu </a:t>
            </a:r>
            <a:r>
              <a:rPr lang="es-CL" sz="2000" b="1" dirty="0" smtClean="0"/>
              <a:t>autorretrato</a:t>
            </a:r>
            <a:r>
              <a:rPr lang="es-CL" sz="2000" b="1" dirty="0" smtClean="0"/>
              <a:t>? Fundamenta. </a:t>
            </a:r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 smtClean="0"/>
              <a:t>¿ Qué características debe tener un autorretrato?</a:t>
            </a:r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1851"/>
              </p:ext>
            </p:extLst>
          </p:nvPr>
        </p:nvGraphicFramePr>
        <p:xfrm>
          <a:off x="389131" y="332656"/>
          <a:ext cx="8136904" cy="531621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Judith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Figueroa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Expresar y crear trabajos de arte a partir de la observación del: </a:t>
                      </a:r>
                    </a:p>
                    <a:p>
                      <a:pPr lvl="0"/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­figura humana y paisajes chilenos</a:t>
                      </a: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personas y patrimonio cultural de Chile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 obras de arte local, chileno, latinoamericano y del resto del mundo.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(OA 1)</a:t>
                      </a:r>
                    </a:p>
                    <a:p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Identifican características personales y aspectos de su propia identidad y las expresan en pinturas y esculturas.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Expresan emociones e ideas en pinturas y collages con el tema del retrato (persona, familiar y colectivo).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pinturas, esculturas y collages con el tema de:</a:t>
                      </a:r>
                    </a:p>
                    <a:p>
                      <a:pPr lvl="1"/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retrato y autorretrato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Comprender, crear, transformar, comunicar, asumir, seguir.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un autorretrato por medio de la observación de sus características físicas.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sabes sobre un autorretrato? </a:t>
            </a:r>
          </a:p>
          <a:p>
            <a:endParaRPr lang="es-CL" sz="2800" dirty="0"/>
          </a:p>
          <a:p>
            <a:r>
              <a:rPr lang="es-CL" sz="2800" dirty="0" smtClean="0"/>
              <a:t>¿Qué elementos necesitaríamos para crear un autorretrato?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el autorretrato?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El </a:t>
            </a:r>
            <a:r>
              <a:rPr lang="es-CL" sz="2800" b="1" dirty="0"/>
              <a:t>autorretrato</a:t>
            </a:r>
            <a:r>
              <a:rPr lang="es-CL" sz="2800" dirty="0"/>
              <a:t> se </a:t>
            </a:r>
            <a:r>
              <a:rPr lang="es-CL" sz="2800" dirty="0">
                <a:solidFill>
                  <a:srgbClr val="FF0000"/>
                </a:solidFill>
              </a:rPr>
              <a:t>d</a:t>
            </a:r>
            <a:r>
              <a:rPr lang="es-CL" sz="2800" dirty="0"/>
              <a:t>efine como un retrato hecho </a:t>
            </a:r>
            <a:r>
              <a:rPr lang="es-CL" sz="2800" dirty="0">
                <a:solidFill>
                  <a:srgbClr val="FF0000"/>
                </a:solidFill>
              </a:rPr>
              <a:t>d</a:t>
            </a:r>
            <a:r>
              <a:rPr lang="es-CL" sz="2800" dirty="0"/>
              <a:t>e la misma persona que lo </a:t>
            </a:r>
            <a:r>
              <a:rPr lang="es-CL" sz="2800" dirty="0" smtClean="0"/>
              <a:t>pinta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21" y="4255012"/>
            <a:ext cx="2652232" cy="198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7509520" cy="1143000"/>
          </a:xfrm>
        </p:spPr>
        <p:txBody>
          <a:bodyPr/>
          <a:lstStyle/>
          <a:p>
            <a:r>
              <a:rPr lang="es-CL" dirty="0" smtClean="0"/>
              <a:t>TIPO DE ROSTRO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05429"/>
            <a:ext cx="1508883" cy="170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90" y="3526140"/>
            <a:ext cx="1312692" cy="147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811" y="3480873"/>
            <a:ext cx="1368152" cy="165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1838"/>
            <a:ext cx="1753496" cy="165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683" y="620688"/>
            <a:ext cx="1491956" cy="167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68913"/>
            <a:ext cx="1618927" cy="179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14486"/>
            <a:ext cx="1491956" cy="153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72" y="2420888"/>
            <a:ext cx="1539581" cy="165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87" y="4968913"/>
            <a:ext cx="1568336" cy="179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PARTES DE MI ROSTRO</a:t>
            </a:r>
            <a:endParaRPr lang="es-CL" dirty="0"/>
          </a:p>
        </p:txBody>
      </p:sp>
      <p:sp>
        <p:nvSpPr>
          <p:cNvPr id="10" name="AutoShape 4" descr="Obra de Arte - Puente sobre el río Saona en Macon - Jean-Baptis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Obra de Arte - Puente sobre el río Saona en Macon - Jean-Baptiste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07398"/>
            <a:ext cx="3672408" cy="407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5301208"/>
            <a:ext cx="1224136" cy="97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96" y="2046603"/>
            <a:ext cx="1207567" cy="86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66" y="2204864"/>
            <a:ext cx="811550" cy="104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01208"/>
            <a:ext cx="2015426" cy="123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33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Forma de los ojos </a:t>
            </a:r>
            <a:endParaRPr lang="es-C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1508679" cy="202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554" y="4143375"/>
            <a:ext cx="1617543" cy="202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Ilustración de ojo, caricatura de ojo, ojos PNG Clipart | PNGOce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7175" name="Picture 7" descr="Ilustración de ojo, caricatura de ojo, ojos PNG Clipart | PNGOce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44824"/>
            <a:ext cx="3245634" cy="162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Por qué los asiáticos tienen los ojos rasgad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43375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5" y="4544846"/>
            <a:ext cx="1979728" cy="183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GESTOS DEL ROSTRO</a:t>
            </a:r>
            <a:endParaRPr lang="es-C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1520247" cy="137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29650"/>
            <a:ext cx="1837177" cy="164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37468"/>
            <a:ext cx="1692529" cy="190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78" y="2506807"/>
            <a:ext cx="1368151" cy="133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06807"/>
            <a:ext cx="1442464" cy="144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11" y="342056"/>
            <a:ext cx="1361529" cy="880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11" y="1052736"/>
            <a:ext cx="1361529" cy="70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63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352</Words>
  <Application>Microsoft Office PowerPoint</Application>
  <PresentationFormat>Presentación en pantalla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PLANIFICACIÓN  CLASES VIRTUALES SEMANA N° 23 FECHA : 01- septiembre-2020</vt:lpstr>
      <vt:lpstr>Presentación de PowerPoint</vt:lpstr>
      <vt:lpstr>Reglas para una buena clase </vt:lpstr>
      <vt:lpstr>Inicio Activación Conocimientos Previos</vt:lpstr>
      <vt:lpstr>¿Qué es el autorretrato?</vt:lpstr>
      <vt:lpstr>TIPO DE ROSTRO</vt:lpstr>
      <vt:lpstr>PARTES DE MI ROSTRO</vt:lpstr>
      <vt:lpstr>Forma de los ojos </vt:lpstr>
      <vt:lpstr>GESTOS DEL ROSTRO</vt:lpstr>
      <vt:lpstr>Color de piel</vt:lpstr>
      <vt:lpstr>TIPO DE PELO  El color, largo, crespo , liso</vt:lpstr>
      <vt:lpstr> A CREAR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104</cp:revision>
  <dcterms:created xsi:type="dcterms:W3CDTF">2020-07-06T03:06:52Z</dcterms:created>
  <dcterms:modified xsi:type="dcterms:W3CDTF">2020-08-26T23:28:46Z</dcterms:modified>
</cp:coreProperties>
</file>