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21"/>
  </p:notesMasterIdLst>
  <p:sldIdLst>
    <p:sldId id="298" r:id="rId4"/>
    <p:sldId id="256" r:id="rId5"/>
    <p:sldId id="303" r:id="rId6"/>
    <p:sldId id="258" r:id="rId7"/>
    <p:sldId id="300" r:id="rId8"/>
    <p:sldId id="314" r:id="rId9"/>
    <p:sldId id="316" r:id="rId10"/>
    <p:sldId id="321" r:id="rId11"/>
    <p:sldId id="317" r:id="rId12"/>
    <p:sldId id="315" r:id="rId13"/>
    <p:sldId id="301" r:id="rId14"/>
    <p:sldId id="318" r:id="rId15"/>
    <p:sldId id="302" r:id="rId16"/>
    <p:sldId id="319" r:id="rId17"/>
    <p:sldId id="320" r:id="rId18"/>
    <p:sldId id="304" r:id="rId19"/>
    <p:sldId id="297" r:id="rId2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67096-79B9-47DC-827F-896CC353B64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C9B189E7-A355-4247-BF57-4F9F81948E6B}">
      <dgm:prSet phldrT="[Texto]"/>
      <dgm:spPr/>
      <dgm:t>
        <a:bodyPr/>
        <a:lstStyle/>
        <a:p>
          <a:r>
            <a:rPr lang="es-CL" dirty="0" smtClean="0"/>
            <a:t>Nacen</a:t>
          </a:r>
          <a:endParaRPr lang="es-CL" dirty="0"/>
        </a:p>
      </dgm:t>
    </dgm:pt>
    <dgm:pt modelId="{321266E1-DD79-47A7-9F10-13F2279A25AF}" type="parTrans" cxnId="{59B6C7A7-0682-4094-A646-8883960998F4}">
      <dgm:prSet/>
      <dgm:spPr/>
      <dgm:t>
        <a:bodyPr/>
        <a:lstStyle/>
        <a:p>
          <a:endParaRPr lang="es-CL"/>
        </a:p>
      </dgm:t>
    </dgm:pt>
    <dgm:pt modelId="{33E1B011-F316-415C-9383-4739798DC0A7}" type="sibTrans" cxnId="{59B6C7A7-0682-4094-A646-8883960998F4}">
      <dgm:prSet/>
      <dgm:spPr/>
      <dgm:t>
        <a:bodyPr/>
        <a:lstStyle/>
        <a:p>
          <a:endParaRPr lang="es-CL"/>
        </a:p>
      </dgm:t>
    </dgm:pt>
    <dgm:pt modelId="{B5024F9F-B630-4A39-8688-1215CD2E0144}">
      <dgm:prSet phldrT="[Texto]"/>
      <dgm:spPr/>
      <dgm:t>
        <a:bodyPr/>
        <a:lstStyle/>
        <a:p>
          <a:r>
            <a:rPr lang="es-CL" dirty="0" smtClean="0"/>
            <a:t>Crecen</a:t>
          </a:r>
          <a:endParaRPr lang="es-CL" dirty="0"/>
        </a:p>
      </dgm:t>
    </dgm:pt>
    <dgm:pt modelId="{7768C8DF-CCE9-4B46-B21F-1743C823E826}" type="parTrans" cxnId="{3635205E-341D-4856-A2AB-BBAD68ADE425}">
      <dgm:prSet/>
      <dgm:spPr/>
      <dgm:t>
        <a:bodyPr/>
        <a:lstStyle/>
        <a:p>
          <a:endParaRPr lang="es-CL"/>
        </a:p>
      </dgm:t>
    </dgm:pt>
    <dgm:pt modelId="{546BA579-DEC5-45D6-9585-945DE36DE875}" type="sibTrans" cxnId="{3635205E-341D-4856-A2AB-BBAD68ADE425}">
      <dgm:prSet/>
      <dgm:spPr/>
      <dgm:t>
        <a:bodyPr/>
        <a:lstStyle/>
        <a:p>
          <a:endParaRPr lang="es-CL"/>
        </a:p>
      </dgm:t>
    </dgm:pt>
    <dgm:pt modelId="{5E71C83F-4D9B-48F6-A43D-F6DA111B085C}">
      <dgm:prSet phldrT="[Texto]"/>
      <dgm:spPr/>
      <dgm:t>
        <a:bodyPr/>
        <a:lstStyle/>
        <a:p>
          <a:r>
            <a:rPr lang="es-CL" dirty="0" smtClean="0"/>
            <a:t>Se reproducen</a:t>
          </a:r>
          <a:endParaRPr lang="es-CL" dirty="0"/>
        </a:p>
      </dgm:t>
    </dgm:pt>
    <dgm:pt modelId="{664A3811-85F5-4546-94FF-2A958776F150}" type="parTrans" cxnId="{8CBC8EA3-85A9-4CE8-9E20-FD11C81FAE0F}">
      <dgm:prSet/>
      <dgm:spPr/>
      <dgm:t>
        <a:bodyPr/>
        <a:lstStyle/>
        <a:p>
          <a:endParaRPr lang="es-CL"/>
        </a:p>
      </dgm:t>
    </dgm:pt>
    <dgm:pt modelId="{707C2249-4C78-440C-9C3A-5A88585439EA}" type="sibTrans" cxnId="{8CBC8EA3-85A9-4CE8-9E20-FD11C81FAE0F}">
      <dgm:prSet/>
      <dgm:spPr/>
      <dgm:t>
        <a:bodyPr/>
        <a:lstStyle/>
        <a:p>
          <a:endParaRPr lang="es-CL"/>
        </a:p>
      </dgm:t>
    </dgm:pt>
    <dgm:pt modelId="{9F24CBF2-E15E-4E96-94E0-6F1880C4EC05}">
      <dgm:prSet phldrT="[Texto]"/>
      <dgm:spPr/>
      <dgm:t>
        <a:bodyPr/>
        <a:lstStyle/>
        <a:p>
          <a:r>
            <a:rPr lang="es-CL" dirty="0" smtClean="0"/>
            <a:t>Mueren</a:t>
          </a:r>
          <a:endParaRPr lang="es-CL" dirty="0"/>
        </a:p>
      </dgm:t>
    </dgm:pt>
    <dgm:pt modelId="{70F9FA16-9CF0-4DCC-9242-3E653A3C82D4}" type="parTrans" cxnId="{C3D7BFF9-506B-417D-B5DA-1B3541C9DB73}">
      <dgm:prSet/>
      <dgm:spPr/>
      <dgm:t>
        <a:bodyPr/>
        <a:lstStyle/>
        <a:p>
          <a:endParaRPr lang="es-CL"/>
        </a:p>
      </dgm:t>
    </dgm:pt>
    <dgm:pt modelId="{0673A95B-CDC6-480A-B31E-D1A91F976D05}" type="sibTrans" cxnId="{C3D7BFF9-506B-417D-B5DA-1B3541C9DB73}">
      <dgm:prSet/>
      <dgm:spPr/>
      <dgm:t>
        <a:bodyPr/>
        <a:lstStyle/>
        <a:p>
          <a:endParaRPr lang="es-CL"/>
        </a:p>
      </dgm:t>
    </dgm:pt>
    <dgm:pt modelId="{89562E91-9178-426C-854F-8293C24206FE}" type="pres">
      <dgm:prSet presAssocID="{C8C67096-79B9-47DC-827F-896CC353B64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9C921F5D-46A6-41AD-A4B7-C19EF00F40BC}" type="pres">
      <dgm:prSet presAssocID="{C9B189E7-A355-4247-BF57-4F9F81948E6B}" presName="composite" presStyleCnt="0"/>
      <dgm:spPr/>
    </dgm:pt>
    <dgm:pt modelId="{55D52A30-A204-4DDC-89D1-3B59F8268F39}" type="pres">
      <dgm:prSet presAssocID="{C9B189E7-A355-4247-BF57-4F9F81948E6B}" presName="LShape" presStyleLbl="alignNode1" presStyleIdx="0" presStyleCnt="7"/>
      <dgm:spPr/>
    </dgm:pt>
    <dgm:pt modelId="{02E92B33-2053-4257-BA60-B7FCF0AB3540}" type="pres">
      <dgm:prSet presAssocID="{C9B189E7-A355-4247-BF57-4F9F81948E6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373971-38F1-4A7E-A2B6-37B5E7AB6876}" type="pres">
      <dgm:prSet presAssocID="{C9B189E7-A355-4247-BF57-4F9F81948E6B}" presName="Triangle" presStyleLbl="alignNode1" presStyleIdx="1" presStyleCnt="7"/>
      <dgm:spPr/>
    </dgm:pt>
    <dgm:pt modelId="{4E3714AC-E8E5-4A87-AFDB-E1A0AD6D0F6D}" type="pres">
      <dgm:prSet presAssocID="{33E1B011-F316-415C-9383-4739798DC0A7}" presName="sibTrans" presStyleCnt="0"/>
      <dgm:spPr/>
    </dgm:pt>
    <dgm:pt modelId="{58108054-A719-4864-A922-1C99A779CB14}" type="pres">
      <dgm:prSet presAssocID="{33E1B011-F316-415C-9383-4739798DC0A7}" presName="space" presStyleCnt="0"/>
      <dgm:spPr/>
    </dgm:pt>
    <dgm:pt modelId="{4D558639-4B81-4D0D-AF14-1E55820B4A52}" type="pres">
      <dgm:prSet presAssocID="{B5024F9F-B630-4A39-8688-1215CD2E0144}" presName="composite" presStyleCnt="0"/>
      <dgm:spPr/>
    </dgm:pt>
    <dgm:pt modelId="{DCCA2E71-E923-474E-BEC3-691AD79BF55B}" type="pres">
      <dgm:prSet presAssocID="{B5024F9F-B630-4A39-8688-1215CD2E0144}" presName="LShape" presStyleLbl="alignNode1" presStyleIdx="2" presStyleCnt="7"/>
      <dgm:spPr/>
    </dgm:pt>
    <dgm:pt modelId="{EACB52E3-9F81-40AE-BF47-5E6936D3CF03}" type="pres">
      <dgm:prSet presAssocID="{B5024F9F-B630-4A39-8688-1215CD2E014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FFC5250-00C1-4823-B6D9-F53528D7A575}" type="pres">
      <dgm:prSet presAssocID="{B5024F9F-B630-4A39-8688-1215CD2E0144}" presName="Triangle" presStyleLbl="alignNode1" presStyleIdx="3" presStyleCnt="7"/>
      <dgm:spPr/>
    </dgm:pt>
    <dgm:pt modelId="{CD77CAA3-1878-48DA-AB65-1CF48411A9CE}" type="pres">
      <dgm:prSet presAssocID="{546BA579-DEC5-45D6-9585-945DE36DE875}" presName="sibTrans" presStyleCnt="0"/>
      <dgm:spPr/>
    </dgm:pt>
    <dgm:pt modelId="{671BF8FE-8D63-4447-B506-6D71F5E48D98}" type="pres">
      <dgm:prSet presAssocID="{546BA579-DEC5-45D6-9585-945DE36DE875}" presName="space" presStyleCnt="0"/>
      <dgm:spPr/>
    </dgm:pt>
    <dgm:pt modelId="{85C25D4E-5F83-4E8B-871E-51A74E34AE23}" type="pres">
      <dgm:prSet presAssocID="{5E71C83F-4D9B-48F6-A43D-F6DA111B085C}" presName="composite" presStyleCnt="0"/>
      <dgm:spPr/>
    </dgm:pt>
    <dgm:pt modelId="{FDA11405-5FE8-454D-A24E-D4C467FB2B09}" type="pres">
      <dgm:prSet presAssocID="{5E71C83F-4D9B-48F6-A43D-F6DA111B085C}" presName="LShape" presStyleLbl="alignNode1" presStyleIdx="4" presStyleCnt="7"/>
      <dgm:spPr/>
    </dgm:pt>
    <dgm:pt modelId="{E0F7DB85-8D4E-4AEC-A4BD-1D3D88563C2A}" type="pres">
      <dgm:prSet presAssocID="{5E71C83F-4D9B-48F6-A43D-F6DA111B085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B3F73A9-D30C-4058-BD2B-584B2490C795}" type="pres">
      <dgm:prSet presAssocID="{5E71C83F-4D9B-48F6-A43D-F6DA111B085C}" presName="Triangle" presStyleLbl="alignNode1" presStyleIdx="5" presStyleCnt="7"/>
      <dgm:spPr/>
    </dgm:pt>
    <dgm:pt modelId="{781BEC8E-5B86-4AEF-BBFF-7A7E34CC0E03}" type="pres">
      <dgm:prSet presAssocID="{707C2249-4C78-440C-9C3A-5A88585439EA}" presName="sibTrans" presStyleCnt="0"/>
      <dgm:spPr/>
    </dgm:pt>
    <dgm:pt modelId="{7770A8D5-AD48-47D7-BB70-57BAEB4C7984}" type="pres">
      <dgm:prSet presAssocID="{707C2249-4C78-440C-9C3A-5A88585439EA}" presName="space" presStyleCnt="0"/>
      <dgm:spPr/>
    </dgm:pt>
    <dgm:pt modelId="{00033DA0-CA74-433C-8021-A19FA4084651}" type="pres">
      <dgm:prSet presAssocID="{9F24CBF2-E15E-4E96-94E0-6F1880C4EC05}" presName="composite" presStyleCnt="0"/>
      <dgm:spPr/>
    </dgm:pt>
    <dgm:pt modelId="{693966E1-769E-4B5D-8504-D922A8A02E6A}" type="pres">
      <dgm:prSet presAssocID="{9F24CBF2-E15E-4E96-94E0-6F1880C4EC05}" presName="LShape" presStyleLbl="alignNode1" presStyleIdx="6" presStyleCnt="7"/>
      <dgm:spPr/>
    </dgm:pt>
    <dgm:pt modelId="{B60F5535-CFCC-46E7-9426-C69BB69C0A33}" type="pres">
      <dgm:prSet presAssocID="{9F24CBF2-E15E-4E96-94E0-6F1880C4EC0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59B6C7A7-0682-4094-A646-8883960998F4}" srcId="{C8C67096-79B9-47DC-827F-896CC353B645}" destId="{C9B189E7-A355-4247-BF57-4F9F81948E6B}" srcOrd="0" destOrd="0" parTransId="{321266E1-DD79-47A7-9F10-13F2279A25AF}" sibTransId="{33E1B011-F316-415C-9383-4739798DC0A7}"/>
    <dgm:cxn modelId="{0E70D1D7-D798-4445-A6AE-C96781A2B640}" type="presOf" srcId="{5E71C83F-4D9B-48F6-A43D-F6DA111B085C}" destId="{E0F7DB85-8D4E-4AEC-A4BD-1D3D88563C2A}" srcOrd="0" destOrd="0" presId="urn:microsoft.com/office/officeart/2009/3/layout/StepUpProcess"/>
    <dgm:cxn modelId="{A80CC413-D812-4618-B869-9C60F771756D}" type="presOf" srcId="{C8C67096-79B9-47DC-827F-896CC353B645}" destId="{89562E91-9178-426C-854F-8293C24206FE}" srcOrd="0" destOrd="0" presId="urn:microsoft.com/office/officeart/2009/3/layout/StepUpProcess"/>
    <dgm:cxn modelId="{A11810D4-6967-4D93-958F-210153C666C6}" type="presOf" srcId="{C9B189E7-A355-4247-BF57-4F9F81948E6B}" destId="{02E92B33-2053-4257-BA60-B7FCF0AB3540}" srcOrd="0" destOrd="0" presId="urn:microsoft.com/office/officeart/2009/3/layout/StepUpProcess"/>
    <dgm:cxn modelId="{7F6253D0-4D48-4CBD-9C55-E2204ED442FA}" type="presOf" srcId="{B5024F9F-B630-4A39-8688-1215CD2E0144}" destId="{EACB52E3-9F81-40AE-BF47-5E6936D3CF03}" srcOrd="0" destOrd="0" presId="urn:microsoft.com/office/officeart/2009/3/layout/StepUpProcess"/>
    <dgm:cxn modelId="{3635205E-341D-4856-A2AB-BBAD68ADE425}" srcId="{C8C67096-79B9-47DC-827F-896CC353B645}" destId="{B5024F9F-B630-4A39-8688-1215CD2E0144}" srcOrd="1" destOrd="0" parTransId="{7768C8DF-CCE9-4B46-B21F-1743C823E826}" sibTransId="{546BA579-DEC5-45D6-9585-945DE36DE875}"/>
    <dgm:cxn modelId="{C3D7BFF9-506B-417D-B5DA-1B3541C9DB73}" srcId="{C8C67096-79B9-47DC-827F-896CC353B645}" destId="{9F24CBF2-E15E-4E96-94E0-6F1880C4EC05}" srcOrd="3" destOrd="0" parTransId="{70F9FA16-9CF0-4DCC-9242-3E653A3C82D4}" sibTransId="{0673A95B-CDC6-480A-B31E-D1A91F976D05}"/>
    <dgm:cxn modelId="{8CBC8EA3-85A9-4CE8-9E20-FD11C81FAE0F}" srcId="{C8C67096-79B9-47DC-827F-896CC353B645}" destId="{5E71C83F-4D9B-48F6-A43D-F6DA111B085C}" srcOrd="2" destOrd="0" parTransId="{664A3811-85F5-4546-94FF-2A958776F150}" sibTransId="{707C2249-4C78-440C-9C3A-5A88585439EA}"/>
    <dgm:cxn modelId="{3774E124-FD09-4617-A792-CBDC737A9671}" type="presOf" srcId="{9F24CBF2-E15E-4E96-94E0-6F1880C4EC05}" destId="{B60F5535-CFCC-46E7-9426-C69BB69C0A33}" srcOrd="0" destOrd="0" presId="urn:microsoft.com/office/officeart/2009/3/layout/StepUpProcess"/>
    <dgm:cxn modelId="{24F5D327-A573-4827-895A-31D56902ABA8}" type="presParOf" srcId="{89562E91-9178-426C-854F-8293C24206FE}" destId="{9C921F5D-46A6-41AD-A4B7-C19EF00F40BC}" srcOrd="0" destOrd="0" presId="urn:microsoft.com/office/officeart/2009/3/layout/StepUpProcess"/>
    <dgm:cxn modelId="{29342E57-42C2-467D-AA55-D135742EC40D}" type="presParOf" srcId="{9C921F5D-46A6-41AD-A4B7-C19EF00F40BC}" destId="{55D52A30-A204-4DDC-89D1-3B59F8268F39}" srcOrd="0" destOrd="0" presId="urn:microsoft.com/office/officeart/2009/3/layout/StepUpProcess"/>
    <dgm:cxn modelId="{8832F335-3562-483B-9C43-307C6932400E}" type="presParOf" srcId="{9C921F5D-46A6-41AD-A4B7-C19EF00F40BC}" destId="{02E92B33-2053-4257-BA60-B7FCF0AB3540}" srcOrd="1" destOrd="0" presId="urn:microsoft.com/office/officeart/2009/3/layout/StepUpProcess"/>
    <dgm:cxn modelId="{94C4430B-9301-4E6F-ADC3-2207241F241A}" type="presParOf" srcId="{9C921F5D-46A6-41AD-A4B7-C19EF00F40BC}" destId="{98373971-38F1-4A7E-A2B6-37B5E7AB6876}" srcOrd="2" destOrd="0" presId="urn:microsoft.com/office/officeart/2009/3/layout/StepUpProcess"/>
    <dgm:cxn modelId="{07201E35-9CE3-4F15-A5F0-EBD868A3A527}" type="presParOf" srcId="{89562E91-9178-426C-854F-8293C24206FE}" destId="{4E3714AC-E8E5-4A87-AFDB-E1A0AD6D0F6D}" srcOrd="1" destOrd="0" presId="urn:microsoft.com/office/officeart/2009/3/layout/StepUpProcess"/>
    <dgm:cxn modelId="{1120EB37-BEBE-4320-B5CD-45D33B7E3A9D}" type="presParOf" srcId="{4E3714AC-E8E5-4A87-AFDB-E1A0AD6D0F6D}" destId="{58108054-A719-4864-A922-1C99A779CB14}" srcOrd="0" destOrd="0" presId="urn:microsoft.com/office/officeart/2009/3/layout/StepUpProcess"/>
    <dgm:cxn modelId="{D616FF1D-E71F-4CC9-BB22-389078B8F6BD}" type="presParOf" srcId="{89562E91-9178-426C-854F-8293C24206FE}" destId="{4D558639-4B81-4D0D-AF14-1E55820B4A52}" srcOrd="2" destOrd="0" presId="urn:microsoft.com/office/officeart/2009/3/layout/StepUpProcess"/>
    <dgm:cxn modelId="{35DD19EC-4D08-4451-AD0D-8DFCAA4A8007}" type="presParOf" srcId="{4D558639-4B81-4D0D-AF14-1E55820B4A52}" destId="{DCCA2E71-E923-474E-BEC3-691AD79BF55B}" srcOrd="0" destOrd="0" presId="urn:microsoft.com/office/officeart/2009/3/layout/StepUpProcess"/>
    <dgm:cxn modelId="{F258A45C-7063-4F09-8C51-3B2261FEC7BA}" type="presParOf" srcId="{4D558639-4B81-4D0D-AF14-1E55820B4A52}" destId="{EACB52E3-9F81-40AE-BF47-5E6936D3CF03}" srcOrd="1" destOrd="0" presId="urn:microsoft.com/office/officeart/2009/3/layout/StepUpProcess"/>
    <dgm:cxn modelId="{4E92F512-3E07-45C2-A3A3-016D5CDDB91B}" type="presParOf" srcId="{4D558639-4B81-4D0D-AF14-1E55820B4A52}" destId="{FFFC5250-00C1-4823-B6D9-F53528D7A575}" srcOrd="2" destOrd="0" presId="urn:microsoft.com/office/officeart/2009/3/layout/StepUpProcess"/>
    <dgm:cxn modelId="{6DC28B21-2ABC-45C2-8321-EFB2EB0985B9}" type="presParOf" srcId="{89562E91-9178-426C-854F-8293C24206FE}" destId="{CD77CAA3-1878-48DA-AB65-1CF48411A9CE}" srcOrd="3" destOrd="0" presId="urn:microsoft.com/office/officeart/2009/3/layout/StepUpProcess"/>
    <dgm:cxn modelId="{694344AF-6967-4650-906E-6809446D10C0}" type="presParOf" srcId="{CD77CAA3-1878-48DA-AB65-1CF48411A9CE}" destId="{671BF8FE-8D63-4447-B506-6D71F5E48D98}" srcOrd="0" destOrd="0" presId="urn:microsoft.com/office/officeart/2009/3/layout/StepUpProcess"/>
    <dgm:cxn modelId="{73A38AEC-7D3A-4C95-8109-625958B88E72}" type="presParOf" srcId="{89562E91-9178-426C-854F-8293C24206FE}" destId="{85C25D4E-5F83-4E8B-871E-51A74E34AE23}" srcOrd="4" destOrd="0" presId="urn:microsoft.com/office/officeart/2009/3/layout/StepUpProcess"/>
    <dgm:cxn modelId="{E9896842-EC63-4F0C-8C1B-3DCDD46A5AA7}" type="presParOf" srcId="{85C25D4E-5F83-4E8B-871E-51A74E34AE23}" destId="{FDA11405-5FE8-454D-A24E-D4C467FB2B09}" srcOrd="0" destOrd="0" presId="urn:microsoft.com/office/officeart/2009/3/layout/StepUpProcess"/>
    <dgm:cxn modelId="{5F941FEC-1A3E-4945-87C5-269074D85D98}" type="presParOf" srcId="{85C25D4E-5F83-4E8B-871E-51A74E34AE23}" destId="{E0F7DB85-8D4E-4AEC-A4BD-1D3D88563C2A}" srcOrd="1" destOrd="0" presId="urn:microsoft.com/office/officeart/2009/3/layout/StepUpProcess"/>
    <dgm:cxn modelId="{CC05BE7B-EA14-4947-BCFA-33E0AE393490}" type="presParOf" srcId="{85C25D4E-5F83-4E8B-871E-51A74E34AE23}" destId="{0B3F73A9-D30C-4058-BD2B-584B2490C795}" srcOrd="2" destOrd="0" presId="urn:microsoft.com/office/officeart/2009/3/layout/StepUpProcess"/>
    <dgm:cxn modelId="{27699031-FC63-4179-B1D5-77FBEBC969D8}" type="presParOf" srcId="{89562E91-9178-426C-854F-8293C24206FE}" destId="{781BEC8E-5B86-4AEF-BBFF-7A7E34CC0E03}" srcOrd="5" destOrd="0" presId="urn:microsoft.com/office/officeart/2009/3/layout/StepUpProcess"/>
    <dgm:cxn modelId="{D0B183A3-290E-440E-BDF7-C8C2C284C72C}" type="presParOf" srcId="{781BEC8E-5B86-4AEF-BBFF-7A7E34CC0E03}" destId="{7770A8D5-AD48-47D7-BB70-57BAEB4C7984}" srcOrd="0" destOrd="0" presId="urn:microsoft.com/office/officeart/2009/3/layout/StepUpProcess"/>
    <dgm:cxn modelId="{73675069-CC06-4560-AB88-96A1122E04A7}" type="presParOf" srcId="{89562E91-9178-426C-854F-8293C24206FE}" destId="{00033DA0-CA74-433C-8021-A19FA4084651}" srcOrd="6" destOrd="0" presId="urn:microsoft.com/office/officeart/2009/3/layout/StepUpProcess"/>
    <dgm:cxn modelId="{62847753-1D50-427C-B473-C75FF9B0BDF7}" type="presParOf" srcId="{00033DA0-CA74-433C-8021-A19FA4084651}" destId="{693966E1-769E-4B5D-8504-D922A8A02E6A}" srcOrd="0" destOrd="0" presId="urn:microsoft.com/office/officeart/2009/3/layout/StepUpProcess"/>
    <dgm:cxn modelId="{7F45E0B5-66BD-4A0D-B7F2-B52D3482C331}" type="presParOf" srcId="{00033DA0-CA74-433C-8021-A19FA4084651}" destId="{B60F5535-CFCC-46E7-9426-C69BB69C0A3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52A30-A204-4DDC-89D1-3B59F8268F39}">
      <dsp:nvSpPr>
        <dsp:cNvPr id="0" name=""/>
        <dsp:cNvSpPr/>
      </dsp:nvSpPr>
      <dsp:spPr>
        <a:xfrm rot="5400000">
          <a:off x="281763" y="1700776"/>
          <a:ext cx="848477" cy="1411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92B33-2053-4257-BA60-B7FCF0AB3540}">
      <dsp:nvSpPr>
        <dsp:cNvPr id="0" name=""/>
        <dsp:cNvSpPr/>
      </dsp:nvSpPr>
      <dsp:spPr>
        <a:xfrm>
          <a:off x="140131" y="2122614"/>
          <a:ext cx="1274623" cy="111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Nacen</a:t>
          </a:r>
          <a:endParaRPr lang="es-CL" sz="1800" kern="1200" dirty="0"/>
        </a:p>
      </dsp:txBody>
      <dsp:txXfrm>
        <a:off x="140131" y="2122614"/>
        <a:ext cx="1274623" cy="1117282"/>
      </dsp:txXfrm>
    </dsp:sp>
    <dsp:sp modelId="{98373971-38F1-4A7E-A2B6-37B5E7AB6876}">
      <dsp:nvSpPr>
        <dsp:cNvPr id="0" name=""/>
        <dsp:cNvSpPr/>
      </dsp:nvSpPr>
      <dsp:spPr>
        <a:xfrm>
          <a:off x="1174260" y="1596834"/>
          <a:ext cx="240495" cy="2404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A2E71-E923-474E-BEC3-691AD79BF55B}">
      <dsp:nvSpPr>
        <dsp:cNvPr id="0" name=""/>
        <dsp:cNvSpPr/>
      </dsp:nvSpPr>
      <dsp:spPr>
        <a:xfrm rot="5400000">
          <a:off x="1842152" y="1314656"/>
          <a:ext cx="848477" cy="1411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52E3-9F81-40AE-BF47-5E6936D3CF03}">
      <dsp:nvSpPr>
        <dsp:cNvPr id="0" name=""/>
        <dsp:cNvSpPr/>
      </dsp:nvSpPr>
      <dsp:spPr>
        <a:xfrm>
          <a:off x="1700520" y="1736495"/>
          <a:ext cx="1274623" cy="111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Crecen</a:t>
          </a:r>
          <a:endParaRPr lang="es-CL" sz="1800" kern="1200" dirty="0"/>
        </a:p>
      </dsp:txBody>
      <dsp:txXfrm>
        <a:off x="1700520" y="1736495"/>
        <a:ext cx="1274623" cy="1117282"/>
      </dsp:txXfrm>
    </dsp:sp>
    <dsp:sp modelId="{FFFC5250-00C1-4823-B6D9-F53528D7A575}">
      <dsp:nvSpPr>
        <dsp:cNvPr id="0" name=""/>
        <dsp:cNvSpPr/>
      </dsp:nvSpPr>
      <dsp:spPr>
        <a:xfrm>
          <a:off x="2734649" y="1210715"/>
          <a:ext cx="240495" cy="2404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11405-5FE8-454D-A24E-D4C467FB2B09}">
      <dsp:nvSpPr>
        <dsp:cNvPr id="0" name=""/>
        <dsp:cNvSpPr/>
      </dsp:nvSpPr>
      <dsp:spPr>
        <a:xfrm rot="5400000">
          <a:off x="3402540" y="928537"/>
          <a:ext cx="848477" cy="1411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7DB85-8D4E-4AEC-A4BD-1D3D88563C2A}">
      <dsp:nvSpPr>
        <dsp:cNvPr id="0" name=""/>
        <dsp:cNvSpPr/>
      </dsp:nvSpPr>
      <dsp:spPr>
        <a:xfrm>
          <a:off x="3260908" y="1350375"/>
          <a:ext cx="1274623" cy="111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Se reproducen</a:t>
          </a:r>
          <a:endParaRPr lang="es-CL" sz="1800" kern="1200" dirty="0"/>
        </a:p>
      </dsp:txBody>
      <dsp:txXfrm>
        <a:off x="3260908" y="1350375"/>
        <a:ext cx="1274623" cy="1117282"/>
      </dsp:txXfrm>
    </dsp:sp>
    <dsp:sp modelId="{0B3F73A9-D30C-4058-BD2B-584B2490C795}">
      <dsp:nvSpPr>
        <dsp:cNvPr id="0" name=""/>
        <dsp:cNvSpPr/>
      </dsp:nvSpPr>
      <dsp:spPr>
        <a:xfrm>
          <a:off x="4295037" y="824595"/>
          <a:ext cx="240495" cy="2404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966E1-769E-4B5D-8504-D922A8A02E6A}">
      <dsp:nvSpPr>
        <dsp:cNvPr id="0" name=""/>
        <dsp:cNvSpPr/>
      </dsp:nvSpPr>
      <dsp:spPr>
        <a:xfrm rot="5400000">
          <a:off x="4962929" y="542417"/>
          <a:ext cx="848477" cy="1411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F5535-CFCC-46E7-9426-C69BB69C0A33}">
      <dsp:nvSpPr>
        <dsp:cNvPr id="0" name=""/>
        <dsp:cNvSpPr/>
      </dsp:nvSpPr>
      <dsp:spPr>
        <a:xfrm>
          <a:off x="4821297" y="964255"/>
          <a:ext cx="1274623" cy="111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Mueren</a:t>
          </a:r>
          <a:endParaRPr lang="es-CL" sz="1800" kern="1200" dirty="0"/>
        </a:p>
      </dsp:txBody>
      <dsp:txXfrm>
        <a:off x="4821297" y="964255"/>
        <a:ext cx="1274623" cy="1117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94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9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63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94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2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0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89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69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58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5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29-08-2020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29-08-2020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6C0A82-E9D5-4B16-93EC-ED735D8CCE18}" type="datetimeFigureOut">
              <a:rPr lang="es-MX" smtClean="0">
                <a:solidFill>
                  <a:srgbClr val="073E87"/>
                </a:solidFill>
              </a:rPr>
              <a:pPr/>
              <a:t>29/08/2020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MX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46F2A09-3F38-44ED-9A79-3897D804DF30}" type="slidenum">
              <a:rPr lang="es-MX" smtClean="0">
                <a:solidFill>
                  <a:srgbClr val="073E87"/>
                </a:solidFill>
              </a:rPr>
              <a:pPr/>
              <a:t>‹Nº›</a:t>
            </a:fld>
            <a:endParaRPr lang="es-MX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77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MF5_FL0b6Q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hyperlink" Target="mailto:Priscila.salas@colegio-jeanpiaget.cl" TargetMode="External"/><Relationship Id="rId4" Type="http://schemas.openxmlformats.org/officeDocument/2006/relationships/hyperlink" Target="mailto:Isabel.gomez@colegio-jeanpiaget.c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3.wdp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162880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PARA </a:t>
            </a:r>
            <a:r>
              <a:rPr lang="es-CL" sz="2800" b="1" dirty="0" smtClean="0"/>
              <a:t>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</a:t>
            </a:r>
            <a:r>
              <a:rPr lang="es-CL" sz="2800" dirty="0" smtClean="0"/>
              <a:t>° 23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CLASE VIRTUAL DÍA: </a:t>
            </a:r>
            <a:r>
              <a:rPr lang="es-CL" sz="2800" dirty="0" smtClean="0"/>
              <a:t>Lunes  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989329" cy="258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771800" y="338328"/>
            <a:ext cx="5915000" cy="930432"/>
          </a:xfrm>
        </p:spPr>
        <p:txBody>
          <a:bodyPr>
            <a:normAutofit/>
          </a:bodyPr>
          <a:lstStyle/>
          <a:p>
            <a:r>
              <a:rPr lang="es-CL" sz="3600" dirty="0" smtClean="0"/>
              <a:t>Observa el siguiente video </a:t>
            </a:r>
            <a:endParaRPr lang="es-CL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0" y="597247"/>
            <a:ext cx="2095500" cy="13430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3528" y="2097875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https://www.youtube.com/watch?v=lMF5_FL0b6Q</a:t>
            </a:r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557313"/>
            <a:ext cx="7599358" cy="43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389497"/>
            <a:ext cx="8229600" cy="1252728"/>
          </a:xfrm>
        </p:spPr>
        <p:txBody>
          <a:bodyPr>
            <a:normAutofit/>
          </a:bodyPr>
          <a:lstStyle/>
          <a:p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089" y="338328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71600" y="69269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smtClean="0"/>
              <a:t>Ciclo de vida de los mamíferos </a:t>
            </a:r>
            <a:endParaRPr lang="es-CL" sz="3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27584" y="1364321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¿Qué saben de los mamíferos ?</a:t>
            </a:r>
            <a:endParaRPr lang="es-CL" sz="2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953341"/>
            <a:ext cx="6336704" cy="44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755576" y="2564904"/>
            <a:ext cx="7408333" cy="2232248"/>
          </a:xfrm>
        </p:spPr>
        <p:txBody>
          <a:bodyPr/>
          <a:lstStyle/>
          <a:p>
            <a:endParaRPr lang="es-CL" dirty="0" smtClean="0"/>
          </a:p>
          <a:p>
            <a:r>
              <a:rPr lang="es-CL" dirty="0" smtClean="0"/>
              <a:t>Escoge un mamífero</a:t>
            </a:r>
          </a:p>
          <a:p>
            <a:pPr marL="0" indent="0">
              <a:buNone/>
            </a:pPr>
            <a:endParaRPr lang="es-CL" dirty="0" smtClean="0"/>
          </a:p>
          <a:p>
            <a:r>
              <a:rPr lang="es-CL" dirty="0"/>
              <a:t>E</a:t>
            </a:r>
            <a:r>
              <a:rPr lang="es-CL" dirty="0" smtClean="0"/>
              <a:t>n tu cuaderno de ciencias naturales dibuja el ciclo de vida del animal escogido.</a:t>
            </a:r>
          </a:p>
          <a:p>
            <a:endParaRPr lang="es-CL" dirty="0"/>
          </a:p>
          <a:p>
            <a:pPr marL="0" indent="0">
              <a:buNone/>
            </a:pPr>
            <a:endParaRPr lang="es-CL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44942" y="9807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Ahora te toca a ti  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4990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ensa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9" y="4830258"/>
            <a:ext cx="20955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307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9" y="1371944"/>
            <a:ext cx="9056431" cy="53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Trabajemos en el cuadernillo de actividades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4381500" cy="501015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940152" y="1772816"/>
            <a:ext cx="2016224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5400" dirty="0" smtClean="0"/>
              <a:t>58</a:t>
            </a:r>
            <a:endParaRPr lang="es-CL" sz="5400" dirty="0"/>
          </a:p>
        </p:txBody>
      </p:sp>
      <p:pic>
        <p:nvPicPr>
          <p:cNvPr id="5122" name="Picture 2" descr="Transformación de un oruga en crisálida (mariposa Monarca). | Elementary  spanish, Novelty christma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t="4264" r="34818" b="17817"/>
          <a:stretch/>
        </p:blipFill>
        <p:spPr bwMode="auto">
          <a:xfrm>
            <a:off x="7313842" y="4941168"/>
            <a:ext cx="150662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3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60648"/>
            <a:ext cx="5216227" cy="6417172"/>
          </a:xfrm>
          <a:prstGeom prst="rect">
            <a:avLst/>
          </a:prstGeom>
        </p:spPr>
      </p:pic>
      <p:pic>
        <p:nvPicPr>
          <p:cNvPr id="5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51521" y="1052732"/>
            <a:ext cx="4464495" cy="52565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000" dirty="0">
                <a:solidFill>
                  <a:schemeClr val="tx1"/>
                </a:solidFill>
              </a:rPr>
              <a:t>Como has observado, existen diferencias en los ciclos de vida de los animales.</a:t>
            </a:r>
          </a:p>
          <a:p>
            <a:r>
              <a:rPr lang="es-ES" sz="2000" dirty="0">
                <a:solidFill>
                  <a:schemeClr val="tx1"/>
                </a:solidFill>
              </a:rPr>
              <a:t>Algunos, al nacer, son muy similares a los padres, como la mayoría de las </a:t>
            </a:r>
            <a:r>
              <a:rPr lang="es-ES" sz="2000" dirty="0" smtClean="0">
                <a:solidFill>
                  <a:schemeClr val="tx1"/>
                </a:solidFill>
              </a:rPr>
              <a:t>aves y </a:t>
            </a:r>
            <a:r>
              <a:rPr lang="es-ES" sz="2000" dirty="0">
                <a:solidFill>
                  <a:schemeClr val="tx1"/>
                </a:solidFill>
              </a:rPr>
              <a:t>mamíferos. Otros, como los anfibios e insectos, deben pasar por </a:t>
            </a:r>
            <a:r>
              <a:rPr lang="es-ES" sz="2000" dirty="0" smtClean="0">
                <a:solidFill>
                  <a:schemeClr val="tx1"/>
                </a:solidFill>
              </a:rPr>
              <a:t>diferentes transformaciones </a:t>
            </a:r>
            <a:r>
              <a:rPr lang="es-ES" sz="2000" dirty="0">
                <a:solidFill>
                  <a:schemeClr val="tx1"/>
                </a:solidFill>
              </a:rPr>
              <a:t>para lograr el aspecto de los adultos. Este proceso </a:t>
            </a:r>
            <a:r>
              <a:rPr lang="es-ES" sz="2000" dirty="0" smtClean="0">
                <a:solidFill>
                  <a:schemeClr val="tx1"/>
                </a:solidFill>
              </a:rPr>
              <a:t>de transformaciones </a:t>
            </a:r>
            <a:r>
              <a:rPr lang="es-ES" sz="2000" dirty="0">
                <a:solidFill>
                  <a:schemeClr val="tx1"/>
                </a:solidFill>
              </a:rPr>
              <a:t>recibe el nombre de metamorfosis</a:t>
            </a:r>
            <a:r>
              <a:rPr lang="es-ES" dirty="0"/>
              <a:t>.</a:t>
            </a:r>
            <a:endParaRPr lang="es-CL" dirty="0"/>
          </a:p>
        </p:txBody>
      </p:sp>
      <p:pic>
        <p:nvPicPr>
          <p:cNvPr id="4100" name="Picture 4" descr="Animation by Kwang Il Han (Legend of Korra) for his daughter's first  birthday. | Arte de animação, Feliz dia das mães, Animaçã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84" y="1700808"/>
            <a:ext cx="3205224" cy="453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475656" y="260648"/>
            <a:ext cx="5780538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ASIGNATURA Ciencias Naturales  </a:t>
            </a:r>
          </a:p>
          <a:p>
            <a:pPr algn="ctr"/>
            <a:r>
              <a:rPr lang="es-CL" sz="2000" b="1" dirty="0" smtClean="0"/>
              <a:t>SEMANA 23</a:t>
            </a:r>
            <a:endParaRPr lang="es-CL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791580" y="1498593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Nombre: _______________________________________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2420888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1)¿ Dónde desarrollan su ciclo de vida los mamíferos?</a:t>
            </a:r>
          </a:p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2) ¿En qué se parece el ciclo de vida de un mamífero con el de un </a:t>
            </a:r>
            <a:r>
              <a:rPr lang="es-CL" smtClean="0"/>
              <a:t>ave</a:t>
            </a:r>
            <a:r>
              <a:rPr lang="es-CL" smtClean="0"/>
              <a:t>?¿En </a:t>
            </a:r>
            <a:r>
              <a:rPr lang="es-CL" dirty="0" smtClean="0"/>
              <a:t>qué se diferencian?</a:t>
            </a:r>
          </a:p>
          <a:p>
            <a:endParaRPr lang="es-CL" dirty="0"/>
          </a:p>
          <a:p>
            <a:r>
              <a:rPr lang="es-CL" dirty="0" smtClean="0"/>
              <a:t>3) Según las pistas descubre de que animal se trata: sus crías son similares a sus padres y nacen de un huevo. ¿ De quién estoy hablando?  </a:t>
            </a:r>
            <a:endParaRPr lang="es-C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4 Rectángulo redondeado"/>
          <p:cNvSpPr/>
          <p:nvPr/>
        </p:nvSpPr>
        <p:spPr>
          <a:xfrm>
            <a:off x="3405238" y="5229200"/>
            <a:ext cx="5738762" cy="9950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r>
              <a:rPr lang="es-CL" dirty="0" smtClean="0"/>
              <a:t>Correo:</a:t>
            </a:r>
            <a:r>
              <a:rPr lang="es-ES_tradnl" u="sng" dirty="0">
                <a:hlinkClick r:id="rId4"/>
              </a:rPr>
              <a:t>Isabel.gomez@colegio-jeanpiaget.cl</a:t>
            </a:r>
            <a:r>
              <a:rPr lang="es-ES_tradnl" dirty="0"/>
              <a:t> (2do.A)</a:t>
            </a:r>
            <a:endParaRPr lang="es-CL" dirty="0"/>
          </a:p>
          <a:p>
            <a:r>
              <a:rPr lang="es-ES_tradnl" u="sng" dirty="0">
                <a:hlinkClick r:id="rId5"/>
              </a:rPr>
              <a:t>Priscila.salas@colegio-jeanpiaget.cl</a:t>
            </a:r>
            <a:r>
              <a:rPr lang="es-ES_tradnl" dirty="0"/>
              <a:t>  (2do.B)</a:t>
            </a:r>
            <a:endParaRPr lang="es-CL" dirty="0"/>
          </a:p>
          <a:p>
            <a:pPr algn="ctr"/>
            <a:r>
              <a:rPr lang="es-CL" dirty="0" smtClean="0"/>
              <a:t>:</a:t>
            </a:r>
            <a:endParaRPr lang="es-CL" dirty="0"/>
          </a:p>
        </p:txBody>
      </p:sp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1691275" cy="16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49" y="107407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1" y="39193"/>
            <a:ext cx="5400600" cy="77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796048"/>
              </p:ext>
            </p:extLst>
          </p:nvPr>
        </p:nvGraphicFramePr>
        <p:xfrm>
          <a:off x="539552" y="1096115"/>
          <a:ext cx="8280920" cy="4904597"/>
        </p:xfrm>
        <a:graphic>
          <a:graphicData uri="http://schemas.openxmlformats.org/drawingml/2006/table">
            <a:tbl>
              <a:tblPr firstRow="1" firstCol="1" bandRow="1"/>
              <a:tblGrid>
                <a:gridCol w="2621178"/>
                <a:gridCol w="5659742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Ciencias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Naturales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9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Isabel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Gómez 2°A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Priscila Salas 2°B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Observar y comparar las características de las etapas del ciclo</a:t>
                      </a:r>
                    </a:p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vida de los distintos animales (mamíferos, aves, insectos y</a:t>
                      </a:r>
                    </a:p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Anfibios), relacionándolas con su hábitat. </a:t>
                      </a:r>
                      <a:r>
                        <a:rPr lang="es-CL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(OA 3)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9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› Ilustran en un esquema las distintas etapas del ciclo de vida de un animal.</a:t>
                      </a:r>
                    </a:p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› comparan ciclos de vida de distintos animales  en cuanto a su similitud . </a:t>
                      </a:r>
                    </a:p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-Comparan</a:t>
                      </a:r>
                      <a:r>
                        <a:rPr lang="es-C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ciclo de vida de los distintos animales en cuanto a su similitud con los padres, crecimiento fura o dentro de la madre. </a:t>
                      </a:r>
                      <a:endParaRPr lang="es-CL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400" dirty="0" smtClean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3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Ciclo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la vida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Conocer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y comparar el ciclo de vida de los diferentes animales( mamíferos y las aves.)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7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+mn-lt"/>
                        </a:rPr>
                        <a:t>Ticket</a:t>
                      </a:r>
                      <a:r>
                        <a:rPr lang="es-CL" sz="1600" b="1" baseline="0" dirty="0" smtClean="0">
                          <a:effectLst/>
                          <a:latin typeface="+mn-lt"/>
                        </a:rPr>
                        <a:t> de salida </a:t>
                      </a:r>
                      <a:endParaRPr lang="es-CL" sz="16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857251"/>
            <a:ext cx="810090" cy="69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57200" y="885230"/>
            <a:ext cx="8229600" cy="643904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Normas de la clase virtual </a:t>
            </a:r>
            <a:endParaRPr lang="es-CL" dirty="0"/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624" y="1585093"/>
            <a:ext cx="8076752" cy="42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</a:t>
            </a:r>
            <a:r>
              <a:rPr lang="es-CL" b="1" dirty="0" smtClean="0">
                <a:solidFill>
                  <a:prstClr val="black"/>
                </a:solidFill>
              </a:rPr>
              <a:t>de estudio.</a:t>
            </a:r>
            <a:endParaRPr lang="es-CL" b="1" dirty="0">
              <a:solidFill>
                <a:prstClr val="black"/>
              </a:solidFill>
            </a:endParaRP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0"/>
            <a:ext cx="1080120" cy="93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Recordemos lo visto en clases  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42" y="11663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55576" y="1700808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¿Qué es el ciclo de vida?</a:t>
            </a:r>
            <a:endParaRPr lang="es-CL" sz="2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43608" y="2492896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Una serie de cambios que atraviesan los seres vivos durante su vida.</a:t>
            </a:r>
            <a:endParaRPr lang="es-CL" sz="20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42436194"/>
              </p:ext>
            </p:extLst>
          </p:nvPr>
        </p:nvGraphicFramePr>
        <p:xfrm>
          <a:off x="971600" y="23488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 descr="El Ciclo De La Vida |biologia Hector Arriaza GIF | Gfyca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81128"/>
            <a:ext cx="3549095" cy="2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i="1" dirty="0">
                <a:solidFill>
                  <a:srgbClr val="FF0000"/>
                </a:solidFill>
              </a:rPr>
              <a:t> ¿ Qué es secuenciar?   </a:t>
            </a:r>
            <a:endParaRPr lang="es-CL" dirty="0"/>
          </a:p>
        </p:txBody>
      </p:sp>
      <p:pic>
        <p:nvPicPr>
          <p:cNvPr id="4" name="Picture 6" descr="Signo de Interrogación Animado (con imágenes) | Preguntas al azar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55818"/>
            <a:ext cx="1152128" cy="13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259632" y="2384698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/>
              <a:t>Es ordenar , por ejemplo, temporalmente cosas o hechos relacionados entre si .</a:t>
            </a:r>
            <a:endParaRPr lang="es-CL" sz="3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259632" y="3461916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/>
              <a:t>Nosotros aprendimos a secuenciar las etapas del ciclo de vida de un animal. </a:t>
            </a:r>
            <a:endParaRPr lang="es-CL" sz="3200" dirty="0"/>
          </a:p>
        </p:txBody>
      </p:sp>
      <p:pic>
        <p:nvPicPr>
          <p:cNvPr id="2050" name="Picture 2" descr="Secuencia de LEDS - Página web de artbanshe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53135"/>
            <a:ext cx="4032448" cy="19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5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 smtClean="0">
                <a:solidFill>
                  <a:schemeClr val="tx1"/>
                </a:solidFill>
              </a:rPr>
              <a:t>Recuerdas el ciclo de vida de la mariposa o el ciclo de vida de un anfibio</a:t>
            </a:r>
            <a:endParaRPr lang="es-CL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663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50399" y="2092742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  <a:endParaRPr lang="es-E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54639" y="4941168"/>
            <a:ext cx="3384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Deberás encontrar a nuestro intruso que pertenece al ciclo de vida de la mariposa (Pupa) ¡MUCHA ATENCIÓN!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10618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65"/>
            <a:ext cx="9144000" cy="58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582</Words>
  <Application>Microsoft Office PowerPoint</Application>
  <PresentationFormat>Presentación en pantalla (4:3)</PresentationFormat>
  <Paragraphs>75</Paragraphs>
  <Slides>17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Tema de Office</vt:lpstr>
      <vt:lpstr>1_Tema de Office</vt:lpstr>
      <vt:lpstr>Forma de onda</vt:lpstr>
      <vt:lpstr>PLANIFICACIÓN  PARA CLASES VIRTUALES SEMANA N° 23 CLASE VIRTUAL DÍA: Lunes  </vt:lpstr>
      <vt:lpstr>Presentación de PowerPoint</vt:lpstr>
      <vt:lpstr>Normas de la clase virtual </vt:lpstr>
      <vt:lpstr>Importante:</vt:lpstr>
      <vt:lpstr>Recordemos lo visto en clases  </vt:lpstr>
      <vt:lpstr> ¿ Qué es secuenciar?   </vt:lpstr>
      <vt:lpstr>Recuerdas el ciclo de vida de la mariposa o el ciclo de vida de un anfibio</vt:lpstr>
      <vt:lpstr>Presentación de PowerPoint</vt:lpstr>
      <vt:lpstr>Presentación de PowerPoint</vt:lpstr>
      <vt:lpstr>Observa el siguiente video </vt:lpstr>
      <vt:lpstr> </vt:lpstr>
      <vt:lpstr>Ahora te toca a ti  </vt:lpstr>
      <vt:lpstr>Presentación de PowerPoint</vt:lpstr>
      <vt:lpstr>Trabajemos en el cuadernillo de actividades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HP</cp:lastModifiedBy>
  <cp:revision>90</cp:revision>
  <dcterms:created xsi:type="dcterms:W3CDTF">2020-07-06T03:06:52Z</dcterms:created>
  <dcterms:modified xsi:type="dcterms:W3CDTF">2020-08-29T17:30:11Z</dcterms:modified>
</cp:coreProperties>
</file>