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0" r:id="rId10"/>
    <p:sldId id="357" r:id="rId11"/>
    <p:sldId id="351" r:id="rId12"/>
    <p:sldId id="355" r:id="rId13"/>
    <p:sldId id="352" r:id="rId14"/>
    <p:sldId id="353" r:id="rId15"/>
    <p:sldId id="322" r:id="rId16"/>
    <p:sldId id="358" r:id="rId17"/>
    <p:sldId id="344" r:id="rId18"/>
    <p:sldId id="356" r:id="rId19"/>
    <p:sldId id="29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tNgQKNw8Q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31 de agosto al 04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31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 el planeta Tierra?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91264" cy="2088232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Es </a:t>
            </a:r>
            <a:r>
              <a:rPr lang="es-MX" dirty="0"/>
              <a:t>una gran esfera achatada en los polos </a:t>
            </a:r>
            <a:r>
              <a:rPr lang="es-MX" dirty="0" smtClean="0"/>
              <a:t>con forma de GEOIDE.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3096344" cy="3096344"/>
          </a:xfrm>
        </p:spPr>
      </p:pic>
      <p:sp>
        <p:nvSpPr>
          <p:cNvPr id="5" name="4 Rectángulo"/>
          <p:cNvSpPr/>
          <p:nvPr/>
        </p:nvSpPr>
        <p:spPr>
          <a:xfrm>
            <a:off x="157683" y="6093581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91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409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ubicarnos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4434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Necesitamos conocer 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puntos cardinales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MX" dirty="0" smtClean="0"/>
              <a:t>son </a:t>
            </a:r>
            <a:r>
              <a:rPr lang="es-MX" dirty="0"/>
              <a:t>un sistema de ubicación que tiene en cuenta la relación del Sol con la Tierra. Así, el Este indica el punto por </a:t>
            </a:r>
            <a:r>
              <a:rPr lang="es-MX" dirty="0" smtClean="0"/>
              <a:t>donde sale </a:t>
            </a:r>
            <a:r>
              <a:rPr lang="es-MX" dirty="0"/>
              <a:t>el sol, mientras que el Oeste marca el lugar en el que el </a:t>
            </a:r>
            <a:r>
              <a:rPr lang="es-MX" dirty="0" smtClean="0"/>
              <a:t>Sol </a:t>
            </a:r>
            <a:r>
              <a:rPr lang="es-MX" dirty="0"/>
              <a:t>se pone.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8965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7683" y="6093581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73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¿Cómo podemos representar la Tierra?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882275" cy="322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631160" y="1052736"/>
            <a:ext cx="38130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Globo Terráqueo: representa la forma de la Tierra.</a:t>
            </a:r>
            <a:endParaRPr lang="es-MX" dirty="0"/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" y="2610381"/>
            <a:ext cx="5472608" cy="29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791580" y="5629039"/>
            <a:ext cx="3672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Planisferio: representación plana de la Tierra.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31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5896798" cy="322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3 Marcador de contenido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7371"/>
            <a:ext cx="2882275" cy="322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611560" y="260648"/>
            <a:ext cx="3600400" cy="97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¿Para qué nos sirven estos objetos?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15739" y="5661248"/>
            <a:ext cx="3600400" cy="97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¿Cuál </a:t>
            </a:r>
            <a:r>
              <a:rPr lang="es-MX" dirty="0"/>
              <a:t>de los dos tiene la forma más parecida al planeta Tierra?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" y="5545917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Script MT Bold" panose="03040602040607080904" pitchFamily="66" charset="0"/>
              </a:rPr>
              <a:t>Ubicación geográfica de Chile.</a:t>
            </a:r>
            <a:endParaRPr lang="es-MX" dirty="0">
              <a:latin typeface="Script MT Bold" panose="030406020406070809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75260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Script MT Bold" panose="03040602040607080904" pitchFamily="66" charset="0"/>
              </a:rPr>
              <a:t>Objetivo: </a:t>
            </a:r>
            <a:r>
              <a:rPr lang="es-CL" dirty="0">
                <a:latin typeface="Script MT Bold" panose="03040602040607080904" pitchFamily="66" charset="0"/>
                <a:ea typeface="Calibri"/>
                <a:cs typeface="Times New Roman"/>
              </a:rPr>
              <a:t>Ubicar Chile  en el planisferio, globo terráqueo y mapa de América del Sur.</a:t>
            </a:r>
          </a:p>
          <a:p>
            <a:pPr algn="just"/>
            <a:r>
              <a:rPr lang="es-MX" dirty="0" smtClean="0">
                <a:latin typeface="Script MT Bold" panose="03040602040607080904" pitchFamily="66" charset="0"/>
              </a:rPr>
              <a:t> 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chivo:Mapa de Chile por IDH.svg - Wikipedia, la enciclopedia li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/>
          <a:stretch/>
        </p:blipFill>
        <p:spPr bwMode="auto">
          <a:xfrm>
            <a:off x="-180528" y="3749812"/>
            <a:ext cx="1441745" cy="30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979712" y="609329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hlinkClick r:id="rId3"/>
              </a:rPr>
              <a:t>https://www.youtube.com/watch?v=UhtNgQKNw8Q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9"/>
            <a:ext cx="9144000" cy="677707"/>
          </a:xfrm>
        </p:spPr>
        <p:txBody>
          <a:bodyPr>
            <a:noAutofit/>
          </a:bodyPr>
          <a:lstStyle/>
          <a:p>
            <a:r>
              <a:rPr lang="es-MX" sz="2800" dirty="0"/>
              <a:t>Abramos el libro 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dirty="0" smtClean="0"/>
              <a:t>observa el mapa y responde las preguntas.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58" y="495428"/>
            <a:ext cx="827584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5445"/>
            <a:ext cx="5413011" cy="586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6796441" y="1268760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información nos entrega este mapa?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6796441" y="2636912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</a:t>
            </a:r>
            <a:r>
              <a:rPr lang="es-MX" dirty="0"/>
              <a:t>reconocemos a Chile en el mapa?</a:t>
            </a:r>
          </a:p>
        </p:txBody>
      </p:sp>
    </p:spTree>
    <p:extLst>
      <p:ext uri="{BB962C8B-B14F-4D97-AF65-F5344CB8AC3E}">
        <p14:creationId xmlns:p14="http://schemas.microsoft.com/office/powerpoint/2010/main" val="1787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989"/>
            <a:ext cx="9144000" cy="677707"/>
          </a:xfrm>
        </p:spPr>
        <p:txBody>
          <a:bodyPr>
            <a:noAutofit/>
          </a:bodyPr>
          <a:lstStyle/>
          <a:p>
            <a:r>
              <a:rPr lang="es-MX" sz="2800" dirty="0"/>
              <a:t>Abramos el libro 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800" dirty="0" smtClean="0"/>
              <a:t> </a:t>
            </a:r>
            <a:r>
              <a:rPr lang="es-MX" sz="2800" dirty="0"/>
              <a:t>observemos </a:t>
            </a:r>
            <a:r>
              <a:rPr lang="es-MX" sz="2800" dirty="0" smtClean="0"/>
              <a:t>el mapa, responde las preguntas que haga tu profesora.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27584" cy="9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99477" y="162766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océano está al oeste de nuestro país?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6709874" y="4561975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qué continente se encuentra Chile?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06437"/>
            <a:ext cx="4824536" cy="5893198"/>
          </a:xfrm>
        </p:spPr>
      </p:pic>
    </p:spTree>
    <p:extLst>
      <p:ext uri="{BB962C8B-B14F-4D97-AF65-F5344CB8AC3E}">
        <p14:creationId xmlns:p14="http://schemas.microsoft.com/office/powerpoint/2010/main" val="3315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96887"/>
            <a:ext cx="475252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46575" y="105667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708065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Abre tu libro en la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 22</a:t>
            </a:r>
            <a:r>
              <a:rPr lang="es-CL" dirty="0" smtClean="0">
                <a:ea typeface="Calibri"/>
                <a:cs typeface="Times New Roman"/>
              </a:rPr>
              <a:t>, observa el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globo terráqueo </a:t>
            </a:r>
            <a:r>
              <a:rPr lang="es-CL" dirty="0" smtClean="0">
                <a:ea typeface="Calibri"/>
                <a:cs typeface="Times New Roman"/>
              </a:rPr>
              <a:t>y encierra el lugar donde se encuentra nuestro país.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En la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 23</a:t>
            </a:r>
            <a:r>
              <a:rPr lang="es-CL" dirty="0" smtClean="0">
                <a:ea typeface="Calibri"/>
                <a:cs typeface="Times New Roman"/>
              </a:rPr>
              <a:t> de tu libro de Historia, se encuentra un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planisferio</a:t>
            </a:r>
            <a:r>
              <a:rPr lang="es-CL" dirty="0" smtClean="0">
                <a:ea typeface="Calibri"/>
                <a:cs typeface="Times New Roman"/>
              </a:rPr>
              <a:t>, pinta del color que desees el lugar donde se encuentra Chile.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Observa el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mapa</a:t>
            </a:r>
            <a:r>
              <a:rPr lang="es-CL" dirty="0" smtClean="0">
                <a:ea typeface="Calibri"/>
                <a:cs typeface="Times New Roman"/>
              </a:rPr>
              <a:t> de América del Sur de la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 24 </a:t>
            </a:r>
            <a:r>
              <a:rPr lang="es-CL" dirty="0" smtClean="0">
                <a:ea typeface="Calibri"/>
                <a:cs typeface="Times New Roman"/>
              </a:rPr>
              <a:t>de tu libro, encierra el lugar donde se encuentra Chile.</a:t>
            </a: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273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558924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5" y="5229200"/>
            <a:ext cx="3489843" cy="1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5229200"/>
            <a:ext cx="36724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Debes enviar una fotografía de cada página trabajada.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11922"/>
              </p:ext>
            </p:extLst>
          </p:nvPr>
        </p:nvGraphicFramePr>
        <p:xfrm>
          <a:off x="544126" y="953313"/>
          <a:ext cx="7992888" cy="4344585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Judith Figueroa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Ubicar Chile, Santiago, la propia región y su capital en el globo terráqueo o en mapas, y describir la ubicación relativa de países limítrofes y de otros países de América del Sur, utilizando los puntos cardinales.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Ubican Chile en el planisferio, en el globo terráqueo y en el mapa de América del Sur.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Ubicación espacial / Leer y comunicar información geográfica mediante distintas herramientas (planos, mapas, globos terráqueos y diagramas).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Ubicar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Chile  en el planisferio, globo terráqueo y mapa de América del Sur.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04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3855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planeta Tierra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635896" y="3356992"/>
            <a:ext cx="4712221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En nuestro planeta, la </a:t>
            </a:r>
            <a:r>
              <a:rPr lang="es-MX" dirty="0"/>
              <a:t>mayor parte de la superficie está ocupada por agua, llamados océanos; </a:t>
            </a:r>
            <a:r>
              <a:rPr lang="es-MX" dirty="0" smtClean="0"/>
              <a:t>y una parte </a:t>
            </a:r>
            <a:r>
              <a:rPr lang="es-MX" dirty="0"/>
              <a:t>sólida, llamada </a:t>
            </a:r>
            <a:r>
              <a:rPr lang="es-MX" dirty="0" smtClean="0"/>
              <a:t>continentes. 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071845" cy="3078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998787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7683" y="6093581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99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80091" y="4678065"/>
            <a:ext cx="3384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 el transcurso de la clase habrá una imagen oculta que pertenece a la forma que tiene nuestro país, ¿Podrás encontrarla? ¡Mucha Atención!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0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653</Words>
  <Application>Microsoft Office PowerPoint</Application>
  <PresentationFormat>Presentación en pantalla (4:3)</PresentationFormat>
  <Paragraphs>66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SEMANA N° 23 FECHA : 31 de agosto al 04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Nuestro planeta Tierra</vt:lpstr>
      <vt:lpstr>Presentación de PowerPoint</vt:lpstr>
      <vt:lpstr>¿Cómo es el planeta Tierra?</vt:lpstr>
      <vt:lpstr>Para ubicarnos</vt:lpstr>
      <vt:lpstr>¿Cómo podemos representar la Tierra?</vt:lpstr>
      <vt:lpstr>Presentación de PowerPoint</vt:lpstr>
      <vt:lpstr>Ubicación geográfica de Chile.</vt:lpstr>
      <vt:lpstr>Observemos el video </vt:lpstr>
      <vt:lpstr>Abramos el libro en la página 24, observa el mapa y responde las preguntas.</vt:lpstr>
      <vt:lpstr>Abramos el libro en la página 25, observemos el mapa, responde las preguntas que haga tu profesora.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159</cp:revision>
  <dcterms:created xsi:type="dcterms:W3CDTF">2020-07-06T03:06:52Z</dcterms:created>
  <dcterms:modified xsi:type="dcterms:W3CDTF">2020-08-28T19:40:58Z</dcterms:modified>
</cp:coreProperties>
</file>