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95" r:id="rId18"/>
    <p:sldId id="278" r:id="rId19"/>
    <p:sldId id="272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Hb4-CCif7U&amp;t=12s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2</a:t>
            </a:r>
            <a:r>
              <a:rPr lang="es-CL" smtClean="0">
                <a:latin typeface="Comic Sans MS" panose="030F0702030302020204" pitchFamily="66" charset="0"/>
              </a:rPr>
              <a:t>° </a:t>
            </a:r>
            <a:r>
              <a:rPr lang="es-CL" dirty="0" smtClean="0">
                <a:latin typeface="Comic Sans MS" panose="030F0702030302020204" pitchFamily="66" charset="0"/>
              </a:rPr>
              <a:t>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N°23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AGUST 31 TH,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prepositions</a:t>
            </a:r>
            <a:r>
              <a:rPr lang="es-MX" dirty="0" smtClean="0"/>
              <a:t> of place</a:t>
            </a:r>
            <a:endParaRPr lang="es-MX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603" y="1299410"/>
            <a:ext cx="7758793" cy="45259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0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Repeat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me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 smtClean="0"/>
              <a:t>IN</a:t>
            </a:r>
            <a:endParaRPr lang="es-MX" sz="54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 smtClean="0"/>
              <a:t>ON</a:t>
            </a:r>
            <a:endParaRPr lang="es-MX" sz="5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58" y="2475485"/>
            <a:ext cx="3195662" cy="27610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59" y="2591269"/>
            <a:ext cx="3008504" cy="26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9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/>
              <a:t>UNDER </a:t>
            </a:r>
            <a:endParaRPr lang="es-MX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/>
              <a:t>NEXT TO / BY </a:t>
            </a:r>
            <a:endParaRPr lang="es-MX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95" y="2596303"/>
            <a:ext cx="3513587" cy="28801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83" y="2596302"/>
            <a:ext cx="3396638" cy="28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7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12800" y="1106907"/>
            <a:ext cx="538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/>
              <a:t>IN FRONT OF </a:t>
            </a:r>
            <a:endParaRPr lang="es-MX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293853" y="1203158"/>
            <a:ext cx="538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sz="3600" dirty="0" smtClean="0"/>
              <a:t>BEHIND</a:t>
            </a:r>
            <a:endParaRPr lang="es-MX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81" y="2067627"/>
            <a:ext cx="3248524" cy="31059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981" y="2067627"/>
            <a:ext cx="3410538" cy="31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3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NOW, IS YOUR TURN </a:t>
            </a:r>
            <a:br>
              <a:rPr lang="es-MX" dirty="0" smtClean="0"/>
            </a:br>
            <a:r>
              <a:rPr lang="es-MX" dirty="0" smtClean="0"/>
              <a:t>SING WITH ME 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</a:p>
          <a:p>
            <a:pPr marL="0" indent="0">
              <a:buNone/>
            </a:pPr>
            <a:endParaRPr lang="es-MX" sz="4400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664" y="1946561"/>
            <a:ext cx="7423484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2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It´s</a:t>
            </a:r>
            <a:r>
              <a:rPr lang="es-MX" dirty="0" smtClean="0"/>
              <a:t> time to </a:t>
            </a:r>
            <a:r>
              <a:rPr lang="es-MX" dirty="0" err="1" smtClean="0"/>
              <a:t>play</a:t>
            </a:r>
            <a:endParaRPr lang="es-MX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6957" y="2059255"/>
            <a:ext cx="4377307" cy="3511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2057400" y="1082843"/>
            <a:ext cx="3116179" cy="2237874"/>
          </a:xfrm>
          <a:prstGeom prst="cloudCallout">
            <a:avLst>
              <a:gd name="adj1" fmla="val 123569"/>
              <a:gd name="adj2" fmla="val 4292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Trae un caja o un recipiente y una pelota de papel. Sigue mis instrucciones y juguemos 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1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Activity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 page 9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528" y="2661888"/>
            <a:ext cx="1457070" cy="1548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453" y="133449"/>
            <a:ext cx="1659547" cy="14253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788" y="-254286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784" y="1558827"/>
            <a:ext cx="7310899" cy="45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4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Activity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 page 9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283" y="133449"/>
            <a:ext cx="1457070" cy="1548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453" y="133449"/>
            <a:ext cx="1659547" cy="14253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788" y="-254286"/>
            <a:ext cx="2426418" cy="2200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157" y="1811179"/>
            <a:ext cx="9329295" cy="41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6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23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Put </a:t>
            </a:r>
            <a:r>
              <a:rPr lang="es-CL" sz="2800" dirty="0" err="1" smtClean="0">
                <a:solidFill>
                  <a:schemeClr val="tx1"/>
                </a:solidFill>
              </a:rPr>
              <a:t>your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pencil</a:t>
            </a:r>
            <a:r>
              <a:rPr lang="es-CL" sz="2800" dirty="0" smtClean="0">
                <a:solidFill>
                  <a:schemeClr val="tx1"/>
                </a:solidFill>
              </a:rPr>
              <a:t> in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pencil</a:t>
            </a:r>
            <a:r>
              <a:rPr lang="es-CL" sz="2800" dirty="0" smtClean="0">
                <a:solidFill>
                  <a:schemeClr val="tx1"/>
                </a:solidFill>
              </a:rPr>
              <a:t> case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Draw</a:t>
            </a:r>
            <a:r>
              <a:rPr lang="es-CL" sz="2800" dirty="0" smtClean="0">
                <a:solidFill>
                  <a:schemeClr val="tx1"/>
                </a:solidFill>
              </a:rPr>
              <a:t> a spider </a:t>
            </a:r>
            <a:r>
              <a:rPr lang="es-CL" sz="2800" dirty="0" err="1" smtClean="0">
                <a:solidFill>
                  <a:schemeClr val="tx1"/>
                </a:solidFill>
              </a:rPr>
              <a:t>on</a:t>
            </a:r>
            <a:r>
              <a:rPr lang="es-CL" sz="2800" dirty="0" smtClean="0">
                <a:solidFill>
                  <a:schemeClr val="tx1"/>
                </a:solidFill>
              </a:rPr>
              <a:t> a box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What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preposition</a:t>
            </a:r>
            <a:r>
              <a:rPr lang="es-CL" sz="2800" dirty="0" smtClean="0">
                <a:solidFill>
                  <a:schemeClr val="tx1"/>
                </a:solidFill>
              </a:rPr>
              <a:t> of place?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53000" y="4351844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287" y="282295"/>
            <a:ext cx="1288078" cy="12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27054"/>
              </p:ext>
            </p:extLst>
          </p:nvPr>
        </p:nvGraphicFramePr>
        <p:xfrm>
          <a:off x="469408" y="548641"/>
          <a:ext cx="11347454" cy="586576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Realizan acciones, gestos o mímica de acuerdo a lo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escuchado en canciones, rimas o indicaciones del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docente.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Siguen, repiten y cantan un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</a:t>
                      </a:r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Prepositions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of place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oral de textos adaptados y auténticos muy breves y simples con temas conocidos.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Identificar preposiciones de lugar a través de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acciones presentas en </a:t>
                      </a:r>
                      <a:r>
                        <a:rPr lang="es-CL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</a:t>
                      </a: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“ </a:t>
                      </a:r>
                      <a:r>
                        <a:rPr lang="es-CL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spider</a:t>
                      </a: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?”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Importante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" b="96530" l="6625" r="95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900" y="-382397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err="1" smtClean="0"/>
              <a:t>Prepositions</a:t>
            </a:r>
            <a:r>
              <a:rPr lang="es-MX" b="1" dirty="0" smtClean="0"/>
              <a:t> of place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Identificar </a:t>
            </a:r>
            <a:r>
              <a:rPr lang="es-MX" sz="3600" dirty="0"/>
              <a:t>preposiciones de lugar a través de acciones presentas en </a:t>
            </a:r>
            <a:r>
              <a:rPr lang="es-MX" sz="3600" dirty="0" err="1"/>
              <a:t>chant</a:t>
            </a:r>
            <a:r>
              <a:rPr lang="es-MX" sz="3600" dirty="0"/>
              <a:t> “ </a:t>
            </a:r>
            <a:r>
              <a:rPr lang="es-MX" sz="3600" dirty="0" err="1"/>
              <a:t>Where</a:t>
            </a:r>
            <a:r>
              <a:rPr lang="es-MX" sz="3600" dirty="0"/>
              <a:t> </a:t>
            </a:r>
            <a:r>
              <a:rPr lang="es-MX" sz="3600" dirty="0" err="1"/>
              <a:t>is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spider?”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8" y="409750"/>
            <a:ext cx="277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August</a:t>
            </a:r>
            <a:r>
              <a:rPr lang="es-MX" sz="2400" dirty="0" smtClean="0"/>
              <a:t> 18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206" y="135443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MOTIVACIÓN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</a:t>
            </a:r>
            <a:r>
              <a:rPr lang="es-CL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preposiciones de lugar, pero antes de comenzar quiero que me ayudes a cantar y a imitar la siguiente canción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905897" y="4291081"/>
            <a:ext cx="556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6"/>
              </a:rPr>
              <a:t>https://www.youtube.com/watch?v=DHb4-CCif7U&amp;t=12s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829" y="1204917"/>
            <a:ext cx="5458971" cy="28644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5009" y="-567374"/>
            <a:ext cx="2426418" cy="29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W</a:t>
            </a:r>
            <a:r>
              <a:rPr lang="es-MX" dirty="0" err="1" smtClean="0"/>
              <a:t>hat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a </a:t>
            </a:r>
            <a:r>
              <a:rPr lang="es-MX" dirty="0" err="1"/>
              <a:t>P</a:t>
            </a:r>
            <a:r>
              <a:rPr lang="es-MX" dirty="0" err="1" smtClean="0"/>
              <a:t>reposition</a:t>
            </a:r>
            <a:r>
              <a:rPr lang="es-MX" dirty="0" smtClean="0"/>
              <a:t> of place? 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n-US" dirty="0"/>
              <a:t>A preposition of place is a preposition which is used to refer to a place where something or someone is located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Una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preposición de lugar muestra la ubicación o posición de algo relacionado con otra cosa.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1210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553</Words>
  <Application>Microsoft Office PowerPoint</Application>
  <PresentationFormat>Personalizado</PresentationFormat>
  <Paragraphs>94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1_Tema de Office</vt:lpstr>
      <vt:lpstr>2° GRADE ONLINE CLASS WEEK N°23 DATE: AGUST 31 TH, 2020</vt:lpstr>
      <vt:lpstr>Presentación de PowerPoint</vt:lpstr>
      <vt:lpstr>Reglas de la clase virtual </vt:lpstr>
      <vt:lpstr>Presentación de PowerPoint</vt:lpstr>
      <vt:lpstr>Importante </vt:lpstr>
      <vt:lpstr>Inicio</vt:lpstr>
      <vt:lpstr> Prepositions of place </vt:lpstr>
      <vt:lpstr>MOTIVACIÓN</vt:lpstr>
      <vt:lpstr>What is a Preposition of place? </vt:lpstr>
      <vt:lpstr>Some prepositions of place</vt:lpstr>
      <vt:lpstr>Repeat after me</vt:lpstr>
      <vt:lpstr>Presentación de PowerPoint</vt:lpstr>
      <vt:lpstr>Presentación de PowerPoint</vt:lpstr>
      <vt:lpstr>NOW, IS YOUR TURN  SING WITH ME </vt:lpstr>
      <vt:lpstr>It´s time to play</vt:lpstr>
      <vt:lpstr>Activity book page 9 </vt:lpstr>
      <vt:lpstr>Activity book page 9 </vt:lpstr>
      <vt:lpstr>EXIT TICKET 23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HP</cp:lastModifiedBy>
  <cp:revision>39</cp:revision>
  <dcterms:created xsi:type="dcterms:W3CDTF">2020-08-03T02:54:47Z</dcterms:created>
  <dcterms:modified xsi:type="dcterms:W3CDTF">2020-08-26T01:08:50Z</dcterms:modified>
</cp:coreProperties>
</file>