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00" r:id="rId8"/>
    <p:sldId id="304" r:id="rId9"/>
    <p:sldId id="301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GgzTGK0isX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bg5zk_W9eA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N°23</a:t>
            </a:r>
            <a:br>
              <a:rPr lang="es-CL" sz="2800" dirty="0"/>
            </a:br>
            <a:r>
              <a:rPr lang="es-CL" sz="2800" dirty="0"/>
              <a:t>FECHA : 31 de agosto al 04 </a:t>
            </a:r>
            <a:r>
              <a:rPr lang="es-CL" sz="2800"/>
              <a:t>de septiembre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0800" y="4572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53722"/>
              </p:ext>
            </p:extLst>
          </p:nvPr>
        </p:nvGraphicFramePr>
        <p:xfrm>
          <a:off x="467544" y="1196752"/>
          <a:ext cx="8136904" cy="419575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OA4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tocar instrumentos de percusión convencionales y no convencionales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en una variedad de canciones, versos rítmicos, rondas y juegos musicales.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Acompañan libremente canciones aprendidas con percusión corporal (palmas, pies u otros).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Versos rítmicos, rondas, canciones  y juegos musicales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canciones con  ritmos musicales favorezcan sus aprendizajes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Inicio</a:t>
            </a:r>
            <a:br>
              <a:rPr lang="es-MX" dirty="0"/>
            </a:br>
            <a:r>
              <a:rPr lang="es-MX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32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y cantan  “ Una cuncuna amarilla” acompañan con las manos.</a:t>
            </a:r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https://www.youtube.com/watch?v=GgzTGK0isXk</a:t>
            </a:r>
            <a:endParaRPr lang="es-CL" dirty="0"/>
          </a:p>
          <a:p>
            <a:endParaRPr lang="es-ES" dirty="0"/>
          </a:p>
          <a:p>
            <a:r>
              <a:rPr lang="es-ES" dirty="0"/>
              <a:t>Responden  ¿ por que las canciones se pueden acompañar con las palmas y con los pies?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8D42D20-7C94-4C33-9982-6D91D9D9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429000"/>
            <a:ext cx="6858000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</a:t>
            </a:r>
          </a:p>
          <a:p>
            <a:endParaRPr lang="es-ES" dirty="0"/>
          </a:p>
          <a:p>
            <a:r>
              <a:rPr lang="es-ES" dirty="0"/>
              <a:t>a. Por qué las letras y palabras están todas canciones  : “oh a lele”</a:t>
            </a:r>
          </a:p>
          <a:p>
            <a:r>
              <a:rPr lang="es-ES" dirty="0"/>
              <a:t>b. Observen la siguiente imagen y  escuchen la siguiente canción 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 </a:t>
            </a:r>
            <a:r>
              <a:rPr lang="es-ES" dirty="0">
                <a:solidFill>
                  <a:schemeClr val="tx2"/>
                </a:solidFill>
                <a:hlinkClick r:id="rId4"/>
              </a:rPr>
              <a:t>https://www.youtube.com/watch?v=bg5zk_W9eAo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/>
              <a:t>y contesten </a:t>
            </a:r>
          </a:p>
          <a:p>
            <a:r>
              <a:rPr lang="es-ES" dirty="0"/>
              <a:t> ¿Qué imaginaron  con la imagen y la canción  ?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4FC6DC7-9295-4F16-A013-4C724FA4F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90" y="3789040"/>
            <a:ext cx="6323430" cy="26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y se aprenden la Canción “ La ronda de los conejos”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https://www.youtube.com/watch?v=bdKVVZYefDI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Participan activamente entonando la canción individual y grupalmente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c. Acompañan libremente canciones aprendidas con percusión corporal (palmas, pies u otros)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 MÚSICA</a:t>
            </a:r>
            <a:endParaRPr lang="es-CL" sz="2000" b="1" dirty="0"/>
          </a:p>
          <a:p>
            <a:pPr algn="ctr"/>
            <a:r>
              <a:rPr lang="es-CL" sz="2000" b="1" dirty="0"/>
              <a:t>SEMANA 23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Cuento     a lo trabajado en la clase  Responde las siguientes preguntas:</a:t>
            </a:r>
          </a:p>
          <a:p>
            <a:r>
              <a:rPr lang="es-CL" sz="2000" dirty="0"/>
              <a:t>1) ¿ Qué tiene de especial la canción “oh a lele “? </a:t>
            </a:r>
          </a:p>
          <a:p>
            <a:r>
              <a:rPr lang="es-CL" sz="2000" dirty="0"/>
              <a:t>2)¿  </a:t>
            </a:r>
            <a:r>
              <a:rPr lang="es-CL" sz="2000" dirty="0" smtClean="0"/>
              <a:t>Por </a:t>
            </a:r>
            <a:r>
              <a:rPr lang="es-CL" sz="2000" dirty="0"/>
              <a:t>qué es importante acompañar las canciones con las  </a:t>
            </a:r>
          </a:p>
          <a:p>
            <a:r>
              <a:rPr lang="es-CL" sz="2000" dirty="0"/>
              <a:t>p</a:t>
            </a:r>
            <a:r>
              <a:rPr lang="es-CL" sz="2000" dirty="0" smtClean="0"/>
              <a:t>almas </a:t>
            </a:r>
            <a:r>
              <a:rPr lang="es-CL" sz="2000" dirty="0"/>
              <a:t>y con la percusión ?</a:t>
            </a:r>
          </a:p>
          <a:p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4) Manda un audio con la canción “ La ronda de los conejos”   </a:t>
            </a:r>
            <a:r>
              <a:rPr lang="es-CL" sz="2000" dirty="0" smtClean="0"/>
              <a:t>aprendida </a:t>
            </a:r>
            <a:endParaRPr lang="es-CL" sz="20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465" y="3162688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420</Words>
  <Application>Microsoft Office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SEMANA N°23 FECHA : 31 de agosto al 04 de septiembre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87</cp:revision>
  <dcterms:created xsi:type="dcterms:W3CDTF">2020-07-06T03:06:52Z</dcterms:created>
  <dcterms:modified xsi:type="dcterms:W3CDTF">2020-08-26T01:55:34Z</dcterms:modified>
</cp:coreProperties>
</file>