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2" r:id="rId7"/>
    <p:sldId id="265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D930C5-4E30-4643-891A-C02789E90845}">
  <a:tblStyle styleId="{DDD930C5-4E30-4643-891A-C02789E908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125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LzxUC1v8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fW1kx3Zb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231668" y="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31 Agosto al 04 de Septiembre</a:t>
            </a:r>
            <a:endParaRPr sz="2800" dirty="0"/>
          </a:p>
        </p:txBody>
      </p:sp>
      <p:sp>
        <p:nvSpPr>
          <p:cNvPr id="164" name="Google Shape;164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528" y="152403"/>
            <a:ext cx="2480154" cy="223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30" y="509802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09749" y="1553117"/>
            <a:ext cx="456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CLASE VIRTUAL DE ORIENTACIÓN</a:t>
            </a:r>
            <a:endParaRPr lang="es-CL" sz="2400" b="1" dirty="0"/>
          </a:p>
        </p:txBody>
      </p:sp>
      <p:pic>
        <p:nvPicPr>
          <p:cNvPr id="3" name="Picture 2" descr="▻ Hábitos de Higiene Personal Para Niños de Primaria y Preesc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8" y="2305050"/>
            <a:ext cx="5715000" cy="36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s-CL" sz="8800" b="1" dirty="0">
                <a:solidFill>
                  <a:schemeClr val="bg1"/>
                </a:solidFill>
              </a:rPr>
              <a:t>¡</a:t>
            </a:r>
            <a:r>
              <a:rPr lang="es-CL" sz="8800" b="1" dirty="0" smtClean="0">
                <a:solidFill>
                  <a:schemeClr val="bg1"/>
                </a:solidFill>
              </a:rPr>
              <a:t>Recuerda!</a:t>
            </a:r>
            <a:endParaRPr lang="es-CL" sz="8800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314450"/>
            <a:ext cx="6048375" cy="52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6"/>
          <p:cNvGraphicFramePr/>
          <p:nvPr>
            <p:extLst>
              <p:ext uri="{D42A27DB-BD31-4B8C-83A1-F6EECF244321}">
                <p14:modId xmlns:p14="http://schemas.microsoft.com/office/powerpoint/2010/main" val="195690656"/>
              </p:ext>
            </p:extLst>
          </p:nvPr>
        </p:nvGraphicFramePr>
        <p:xfrm>
          <a:off x="467544" y="538831"/>
          <a:ext cx="8136900" cy="4650530"/>
        </p:xfrm>
        <a:graphic>
          <a:graphicData uri="http://schemas.openxmlformats.org/drawingml/2006/table">
            <a:tbl>
              <a:tblPr>
                <a:noFill/>
                <a:tableStyleId>{DDD930C5-4E30-4643-891A-C02789E90845}</a:tableStyleId>
              </a:tblPr>
              <a:tblGrid>
                <a:gridCol w="2575600"/>
                <a:gridCol w="5561300"/>
              </a:tblGrid>
              <a:tr h="3257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ORIENTACIÓN   2do.</a:t>
                      </a:r>
                      <a:r>
                        <a:rPr lang="es-CL" sz="14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 /    2do. B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49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Isabel Gómez Leiva  2do.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        Priscila Salas   2do. B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49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Figueroa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719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OA4</a:t>
                      </a:r>
                      <a:r>
                        <a:rPr lang="es-CL" sz="12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Identificar y practicar en forma guida conductas protectoras y de autocuidado en relación a rutinas de higiene, actividades de descanso, recreación, actividad física, hábitos de alimentación, resguardo del y la intimidad, la entrega de información personal.</a:t>
                      </a:r>
                      <a:endParaRPr lang="es-CL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782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1.- </a:t>
                      </a:r>
                      <a:r>
                        <a:rPr lang="es-CL" sz="1200" u="none" strike="noStrike" cap="none" dirty="0" smtClean="0"/>
                        <a:t>Establecen </a:t>
                      </a:r>
                      <a:r>
                        <a:rPr lang="es-CL" sz="1200" u="none" strike="noStrike" cap="none" dirty="0" smtClean="0"/>
                        <a:t>y practican rutinas de higiene.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2.- </a:t>
                      </a:r>
                      <a:r>
                        <a:rPr lang="es-CL" sz="1200" u="none" strike="noStrike" cap="none" dirty="0" smtClean="0"/>
                        <a:t>Nombran</a:t>
                      </a:r>
                      <a:r>
                        <a:rPr lang="es-CL" sz="1200" u="none" strike="noStrike" cap="none" baseline="0" dirty="0" smtClean="0"/>
                        <a:t> </a:t>
                      </a:r>
                      <a:r>
                        <a:rPr lang="es-CL" sz="1200" u="none" strike="noStrike" cap="none" baseline="0" dirty="0" smtClean="0"/>
                        <a:t>las consecuencias de no realizar hábitos de higiene.</a:t>
                      </a:r>
                      <a:endParaRPr sz="12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Comentar hábitos de higiene.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48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Reconocer la importancia de mantener a diario una rutina de higiene.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3556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TICKET DE SALIDA ( Enviar al</a:t>
                      </a:r>
                      <a:r>
                        <a:rPr lang="es-CL" sz="16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correo del profesor o wathssap correspondiente)</a:t>
                      </a:r>
                      <a:r>
                        <a:rPr lang="es-E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</a:rPr>
                        <a:t>Isabel.gomez@colegio-jeanpiaget.cl (2do.A)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</a:rPr>
                        <a:t>Priscila.salas@colegio-jeanpiaget.cl  (2do.B)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600" b="1" u="none" strike="noStrike" cap="none" baseline="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737" y="112557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 smtClean="0"/>
              <a:t>REGLAS Y NORMAS</a:t>
            </a:r>
            <a:endParaRPr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L" dirty="0" smtClean="0"/>
              <a:t>video</a:t>
            </a:r>
            <a:endParaRPr dirty="0"/>
          </a:p>
        </p:txBody>
      </p:sp>
      <p:sp>
        <p:nvSpPr>
          <p:cNvPr id="180" name="Google Shape;180;p27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/>
              <a:t>Importante:</a:t>
            </a:r>
            <a:endParaRPr dirty="0"/>
          </a:p>
        </p:txBody>
      </p:sp>
      <p:pic>
        <p:nvPicPr>
          <p:cNvPr id="191" name="Google Shape;191;p29" descr="Happy Dance Sticker by Ofix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350768"/>
            <a:ext cx="21602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la animación de un lápiz, significa que debes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escribir en tu cuaderno</a:t>
            </a:r>
            <a:endParaRPr dirty="0"/>
          </a:p>
        </p:txBody>
      </p:sp>
      <p:pic>
        <p:nvPicPr>
          <p:cNvPr id="193" name="Google Shape;193;p29" descr="Film Camera Sticker by Martina Martian for iOS &amp; Android |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" y="1513729"/>
            <a:ext cx="2496377" cy="2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esta animación de una cámara fotográfica, significa que debes mandar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reporte sólo de esa actividad (una foto de la actividad)</a:t>
            </a:r>
            <a:endParaRPr dirty="0"/>
          </a:p>
        </p:txBody>
      </p:sp>
      <p:pic>
        <p:nvPicPr>
          <p:cNvPr id="195" name="Google Shape;195;p29" descr="▷ Libros: Imágenes Animadas, Gifs y Animaciones ¡100% GRATIS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828" y="3258855"/>
            <a:ext cx="160020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esta animación de un libro, significa que debes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en tu libro </a:t>
            </a:r>
            <a:r>
              <a:rPr lang="es-CL" sz="1800" b="1" dirty="0" smtClean="0">
                <a:latin typeface="Calibri"/>
                <a:ea typeface="Calibri"/>
                <a:cs typeface="Calibri"/>
                <a:sym typeface="Calibri"/>
              </a:rPr>
              <a:t>o cuaderno de orientación</a:t>
            </a:r>
            <a:endParaRPr dirty="0"/>
          </a:p>
        </p:txBody>
      </p:sp>
      <p:pic>
        <p:nvPicPr>
          <p:cNvPr id="197" name="Google Shape;197;p29" descr="Signo de Interrogación Animado (con imágenes) | Preguntas al azar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07" y="4223261"/>
            <a:ext cx="1968021" cy="240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esta animación de un signo de pregunta, significa que debes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pensar y analizar, sin escribir en tu cuaderno. Responder de forma oral.</a:t>
            </a:r>
            <a:endParaRPr dirty="0"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24327" y="116632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/>
              <a:t>Motivación </a:t>
            </a:r>
            <a:endParaRPr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www.youtube.com/watch?v=1mLzxUC1v8s</a:t>
            </a:r>
            <a:endParaRPr lang="es-CL" dirty="0"/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85" y="1097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 rotWithShape="1">
          <a:blip r:embed="rId5"/>
          <a:srcRect l="2378" t="19335" r="34944" b="22055"/>
          <a:stretch/>
        </p:blipFill>
        <p:spPr bwMode="auto">
          <a:xfrm>
            <a:off x="2362200" y="2352674"/>
            <a:ext cx="5943600" cy="3857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Explosión 2"/>
          <p:cNvSpPr/>
          <p:nvPr/>
        </p:nvSpPr>
        <p:spPr>
          <a:xfrm>
            <a:off x="104775" y="3581401"/>
            <a:ext cx="2257425" cy="209073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El Duende Peste.</a:t>
            </a: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647700"/>
          </a:xfrm>
        </p:spPr>
        <p:txBody>
          <a:bodyPr/>
          <a:lstStyle/>
          <a:p>
            <a:pPr algn="l"/>
            <a:r>
              <a:rPr lang="es-CL" sz="4000" b="1" dirty="0" smtClean="0"/>
              <a:t>  </a:t>
            </a:r>
            <a:r>
              <a:rPr lang="es-CL" sz="2000" b="1" dirty="0" smtClean="0"/>
              <a:t> </a:t>
            </a:r>
            <a:r>
              <a:rPr lang="es-CL" sz="2800" b="1" dirty="0" smtClean="0">
                <a:solidFill>
                  <a:schemeClr val="bg1"/>
                </a:solidFill>
              </a:rPr>
              <a:t>Desarrollo :</a:t>
            </a: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>   </a:t>
            </a:r>
            <a:r>
              <a:rPr lang="es-CL" sz="4000" b="1" dirty="0">
                <a:latin typeface="Arial" pitchFamily="34" charset="0"/>
                <a:cs typeface="Arial" pitchFamily="34" charset="0"/>
              </a:rPr>
              <a:t>L</a:t>
            </a:r>
            <a:r>
              <a:rPr lang="es-CL" sz="4000" b="1" dirty="0" smtClean="0">
                <a:latin typeface="Arial" pitchFamily="34" charset="0"/>
                <a:cs typeface="Arial" pitchFamily="34" charset="0"/>
              </a:rPr>
              <a:t>os Hábitos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CL" sz="4400" dirty="0"/>
              <a:t/>
            </a:r>
            <a:br>
              <a:rPr lang="es-CL" sz="4400" dirty="0"/>
            </a:br>
            <a:endParaRPr lang="es-CL" sz="4400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457200" y="1162050"/>
            <a:ext cx="4040188" cy="4690924"/>
          </a:xfrm>
        </p:spPr>
        <p:txBody>
          <a:bodyPr/>
          <a:lstStyle/>
          <a:p>
            <a:r>
              <a:rPr lang="es-CL" dirty="0" smtClean="0"/>
              <a:t>Conducta repetida</a:t>
            </a:r>
          </a:p>
          <a:p>
            <a:r>
              <a:rPr lang="es-CL" dirty="0" smtClean="0"/>
              <a:t>Perdura en el tiempo</a:t>
            </a:r>
          </a:p>
          <a:p>
            <a:r>
              <a:rPr lang="es-CL" dirty="0" smtClean="0"/>
              <a:t>Se realiza de forma sistemática.</a:t>
            </a: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4"/>
          </p:nvPr>
        </p:nvSpPr>
        <p:spPr>
          <a:xfrm>
            <a:off x="4616450" y="1200150"/>
            <a:ext cx="4041775" cy="4592638"/>
          </a:xfrm>
        </p:spPr>
        <p:txBody>
          <a:bodyPr/>
          <a:lstStyle/>
          <a:p>
            <a:r>
              <a:rPr lang="es-CL" dirty="0" smtClean="0"/>
              <a:t>Cuidado personal de una persona.</a:t>
            </a:r>
          </a:p>
          <a:p>
            <a:r>
              <a:rPr lang="es-CL" dirty="0" smtClean="0"/>
              <a:t>Baño</a:t>
            </a:r>
          </a:p>
          <a:p>
            <a:r>
              <a:rPr lang="es-CL" dirty="0" smtClean="0"/>
              <a:t>Higiene bucal</a:t>
            </a:r>
          </a:p>
          <a:p>
            <a:r>
              <a:rPr lang="es-CL" dirty="0"/>
              <a:t>C</a:t>
            </a:r>
            <a:r>
              <a:rPr lang="es-CL" dirty="0" smtClean="0"/>
              <a:t>uidado de manos</a:t>
            </a:r>
          </a:p>
          <a:p>
            <a:r>
              <a:rPr lang="es-CL" dirty="0" smtClean="0"/>
              <a:t>Vestimenta limpia</a:t>
            </a:r>
          </a:p>
          <a:p>
            <a:r>
              <a:rPr lang="es-CL" dirty="0" smtClean="0"/>
              <a:t>Saber comportarse.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943348" y="-219075"/>
            <a:ext cx="4467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endParaRPr lang="es-CL" sz="4000" b="1" dirty="0" smtClean="0">
              <a:latin typeface="+mn-lt"/>
            </a:endParaRPr>
          </a:p>
          <a:p>
            <a:pPr marL="114300" indent="0" algn="ctr">
              <a:buNone/>
            </a:pPr>
            <a:r>
              <a:rPr lang="es-CL" sz="4000" b="1" dirty="0">
                <a:latin typeface="+mn-lt"/>
              </a:rPr>
              <a:t> </a:t>
            </a:r>
            <a:r>
              <a:rPr lang="es-CL" sz="4000" b="1" dirty="0" smtClean="0">
                <a:latin typeface="+mn-lt"/>
              </a:rPr>
              <a:t>y     La Higiene</a:t>
            </a:r>
            <a:endParaRPr lang="es-CL" sz="4000" b="1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971800"/>
            <a:ext cx="4124326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267200"/>
            <a:ext cx="4245429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142875" y="379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s-CL" sz="3200" dirty="0">
                <a:hlinkClick r:id="rId3"/>
              </a:rPr>
              <a:t>https://www.youtube.com/watch?v=R9fW1kx3ZbA</a:t>
            </a:r>
            <a:endParaRPr sz="3200" dirty="0"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7675" y="209797"/>
            <a:ext cx="1076325" cy="9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543048"/>
            <a:ext cx="7110413" cy="449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b="1" u="sng" dirty="0" smtClean="0"/>
              <a:t>Actividad: </a:t>
            </a:r>
            <a:r>
              <a:rPr lang="es-CL" sz="2800" b="1" u="sng" dirty="0" smtClean="0"/>
              <a:t/>
            </a:r>
            <a:br>
              <a:rPr lang="es-CL" sz="2800" b="1" u="sng" dirty="0" smtClean="0"/>
            </a:br>
            <a:endParaRPr lang="es-CL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14425"/>
            <a:ext cx="8229600" cy="4449763"/>
          </a:xfrm>
        </p:spPr>
        <p:txBody>
          <a:bodyPr/>
          <a:lstStyle/>
          <a:p>
            <a:r>
              <a:rPr lang="es-CL" sz="2400" dirty="0"/>
              <a:t>Escribe en </a:t>
            </a:r>
            <a:r>
              <a:rPr lang="es-CL" sz="2400" dirty="0" smtClean="0"/>
              <a:t>tu</a:t>
            </a:r>
            <a:r>
              <a:rPr lang="es-CL" sz="2400" dirty="0" smtClean="0"/>
              <a:t>  </a:t>
            </a:r>
            <a:r>
              <a:rPr lang="es-CL" sz="2400" dirty="0"/>
              <a:t>cuaderno el objetivo de la clase. Número de semana y fecha.</a:t>
            </a:r>
          </a:p>
          <a:p>
            <a:r>
              <a:rPr lang="es-CL" sz="2400" b="1" dirty="0" smtClean="0"/>
              <a:t>Confeccionar una disertación</a:t>
            </a:r>
            <a:r>
              <a:rPr lang="es-CL" sz="2400" dirty="0" smtClean="0"/>
              <a:t> de tu rutina de higiene personal que practicas a diario en el hogar, pide a un familiar que grabe tu exposición, luego la envías al correo de la  profesora.</a:t>
            </a:r>
          </a:p>
          <a:p>
            <a:r>
              <a:rPr lang="es-CL" sz="2400" b="1" dirty="0" smtClean="0"/>
              <a:t>Indicadores a evaluar: </a:t>
            </a:r>
            <a:r>
              <a:rPr lang="es-CL" sz="2400" dirty="0" smtClean="0"/>
              <a:t>Creatividad, Coherencia de la información, </a:t>
            </a:r>
            <a:r>
              <a:rPr lang="es-CL" sz="2400" dirty="0" smtClean="0"/>
              <a:t>tono </a:t>
            </a:r>
            <a:r>
              <a:rPr lang="es-CL" sz="2400" dirty="0" smtClean="0"/>
              <a:t>de voz adecuada, uso de material o imágenes adecuadas para exponer.</a:t>
            </a:r>
            <a:endParaRPr lang="es-CL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15888"/>
            <a:ext cx="216376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43311"/>
            <a:ext cx="19685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83111"/>
            <a:ext cx="160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9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/>
          <p:nvPr/>
        </p:nvSpPr>
        <p:spPr>
          <a:xfrm>
            <a:off x="2483768" y="260648"/>
            <a:ext cx="4248472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ASIGNATURA: ORIENTACIÓN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 23  AGOSTO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67544" y="1530444"/>
            <a:ext cx="6408712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Nombre: _______________________________________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467544" y="2420888"/>
            <a:ext cx="77048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¿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qué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tan importante tener una buena higiene personal?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2)¿Qué  consecuencias sufren las personas sino practican una rutina de higiene personal a diario?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Calibri"/>
                <a:sym typeface="Calibri"/>
              </a:rPr>
              <a:t>__________________________________________________________________________________________________________________________________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3257549" y="5157191"/>
            <a:ext cx="5172075" cy="12721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fotografía de este ticket de salida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lang="es-CL" dirty="0">
                <a:ea typeface="Calibri"/>
              </a:rPr>
              <a:t>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Correo: </a:t>
            </a:r>
            <a:r>
              <a:rPr lang="es-ES" sz="1800" dirty="0">
                <a:solidFill>
                  <a:schemeClr val="bg2"/>
                </a:solidFill>
                <a:ea typeface="Calibri"/>
              </a:rPr>
              <a:t>i</a:t>
            </a:r>
            <a:r>
              <a:rPr lang="es-ES" sz="1800" dirty="0" smtClean="0">
                <a:solidFill>
                  <a:schemeClr val="bg2"/>
                </a:solidFill>
              </a:rPr>
              <a:t>sabel.gomez@colegio-jeanpiaget.cl </a:t>
            </a:r>
            <a:r>
              <a:rPr lang="es-ES" sz="1800" dirty="0">
                <a:solidFill>
                  <a:schemeClr val="bg2"/>
                </a:solidFill>
              </a:rPr>
              <a:t>(2do.A)</a:t>
            </a:r>
          </a:p>
          <a:p>
            <a:pPr fontAlgn="t"/>
            <a:r>
              <a:rPr lang="es-ES" sz="1800" dirty="0" smtClean="0">
                <a:solidFill>
                  <a:schemeClr val="bg2"/>
                </a:solidFill>
              </a:rPr>
              <a:t>   priscila.salas@colegio-jeanpiaget.cl  </a:t>
            </a:r>
            <a:r>
              <a:rPr lang="es-ES" sz="1800" dirty="0">
                <a:solidFill>
                  <a:schemeClr val="bg2"/>
                </a:solidFill>
              </a:rPr>
              <a:t>(2do.B</a:t>
            </a:r>
            <a:r>
              <a:rPr lang="es-ES" sz="1800" dirty="0" smtClean="0">
                <a:solidFill>
                  <a:schemeClr val="bg2"/>
                </a:solidFill>
              </a:rPr>
              <a:t>)</a:t>
            </a:r>
            <a:endParaRPr lang="es-ES" sz="1800" dirty="0">
              <a:solidFill>
                <a:schemeClr val="bg2"/>
              </a:solidFill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8" y="4450666"/>
            <a:ext cx="2493963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73734"/>
            <a:ext cx="216376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460</Words>
  <Application>Microsoft Office PowerPoint</Application>
  <PresentationFormat>Presentación en pantalla (4:3)</PresentationFormat>
  <Paragraphs>65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N°23 FECHA : 31 Agosto al 04 de Septiembre</vt:lpstr>
      <vt:lpstr>Presentación de PowerPoint</vt:lpstr>
      <vt:lpstr>REGLAS Y NORMAS</vt:lpstr>
      <vt:lpstr>Importante:</vt:lpstr>
      <vt:lpstr>Motivación </vt:lpstr>
      <vt:lpstr>   Desarrollo :    Los Hábitos  </vt:lpstr>
      <vt:lpstr>https://www.youtube.com/watch?v=R9fW1kx3ZbA</vt:lpstr>
      <vt:lpstr>Actividad:  </vt:lpstr>
      <vt:lpstr>Presentación de PowerPoint</vt:lpstr>
      <vt:lpstr>¡Recuerda!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 FECHA :</dc:title>
  <dc:creator>juanita valladares</dc:creator>
  <cp:lastModifiedBy>HP</cp:lastModifiedBy>
  <cp:revision>25</cp:revision>
  <dcterms:modified xsi:type="dcterms:W3CDTF">2020-08-27T21:19:09Z</dcterms:modified>
</cp:coreProperties>
</file>