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0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2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7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3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2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9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49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0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3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0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9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8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29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04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99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74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3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41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3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92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3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79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6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1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4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96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5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97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4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4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80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73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06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9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22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5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12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12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30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7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7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10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96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76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37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818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51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5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6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52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8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04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07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35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53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5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0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52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9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1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9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7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28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27/08/2020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99" y="625028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28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12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27/08/2020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Priscila.salas@colegio-jeanpiaget.cl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815" y="2420888"/>
            <a:ext cx="58293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CLASES ONLINE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.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6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98385" y="656394"/>
            <a:ext cx="6021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" y="640203"/>
            <a:ext cx="1014125" cy="11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4351338"/>
          </a:xfrm>
        </p:spPr>
        <p:txBody>
          <a:bodyPr/>
          <a:lstStyle/>
          <a:p>
            <a:r>
              <a:rPr lang="es-CL" dirty="0"/>
              <a:t>1)	¿Qué problema tuvo el dedo pulgar</a:t>
            </a:r>
            <a:r>
              <a:rPr lang="es-CL" dirty="0" smtClean="0"/>
              <a:t>?</a:t>
            </a:r>
          </a:p>
          <a:p>
            <a:endParaRPr lang="es-CL" dirty="0"/>
          </a:p>
          <a:p>
            <a:r>
              <a:rPr lang="es-CL" dirty="0"/>
              <a:t>2)	¿Cuál fue su decisión</a:t>
            </a:r>
            <a:r>
              <a:rPr lang="es-CL" dirty="0" smtClean="0"/>
              <a:t>?</a:t>
            </a:r>
          </a:p>
          <a:p>
            <a:endParaRPr lang="es-CL" dirty="0"/>
          </a:p>
          <a:p>
            <a:r>
              <a:rPr lang="es-CL" dirty="0"/>
              <a:t>3)	¿Qué consecuencias trajo el no perdonar y apartarse</a:t>
            </a:r>
            <a:r>
              <a:rPr lang="es-CL" dirty="0" smtClean="0"/>
              <a:t>?</a:t>
            </a:r>
          </a:p>
          <a:p>
            <a:endParaRPr lang="es-CL" dirty="0"/>
          </a:p>
          <a:p>
            <a:r>
              <a:rPr lang="es-CL" dirty="0"/>
              <a:t>4)	Ponte en su </a:t>
            </a:r>
            <a:r>
              <a:rPr lang="es-CL" dirty="0" smtClean="0"/>
              <a:t>lugar ¿habrías </a:t>
            </a:r>
            <a:r>
              <a:rPr lang="es-CL" dirty="0"/>
              <a:t>vuelto a perdonarlos, por qué?</a:t>
            </a:r>
          </a:p>
        </p:txBody>
      </p:sp>
    </p:spTree>
    <p:extLst>
      <p:ext uri="{BB962C8B-B14F-4D97-AF65-F5344CB8AC3E}">
        <p14:creationId xmlns:p14="http://schemas.microsoft.com/office/powerpoint/2010/main" val="427776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036"/>
            <a:ext cx="3026110" cy="17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Dibuja tu mano y coloréala</a:t>
            </a:r>
          </a:p>
        </p:txBody>
      </p:sp>
    </p:spTree>
    <p:extLst>
      <p:ext uri="{BB962C8B-B14F-4D97-AF65-F5344CB8AC3E}">
        <p14:creationId xmlns:p14="http://schemas.microsoft.com/office/powerpoint/2010/main" val="185511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46649" y="260648"/>
            <a:ext cx="49291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TICKET DE SALIDA</a:t>
            </a:r>
          </a:p>
          <a:p>
            <a:pPr algn="ctr"/>
            <a:r>
              <a:rPr lang="es-CL" sz="2000" b="1">
                <a:solidFill>
                  <a:prstClr val="black"/>
                </a:solidFill>
              </a:rPr>
              <a:t>ASIGNATURA </a:t>
            </a:r>
            <a:r>
              <a:rPr lang="es-CL" sz="2000" b="1" smtClean="0">
                <a:solidFill>
                  <a:prstClr val="black"/>
                </a:solidFill>
              </a:rPr>
              <a:t>Religión</a:t>
            </a:r>
            <a:endParaRPr lang="es-CL" sz="2000" b="1" dirty="0">
              <a:solidFill>
                <a:prstClr val="black"/>
              </a:solidFill>
            </a:endParaRPr>
          </a:p>
          <a:p>
            <a:pPr algn="ctr"/>
            <a:r>
              <a:rPr lang="es-CL" sz="2000" b="1" dirty="0">
                <a:solidFill>
                  <a:prstClr val="black"/>
                </a:solidFill>
              </a:rPr>
              <a:t>SEMANA </a:t>
            </a:r>
            <a:r>
              <a:rPr lang="es-CL" sz="2000" b="1" dirty="0" smtClean="0">
                <a:solidFill>
                  <a:prstClr val="black"/>
                </a:solidFill>
              </a:rPr>
              <a:t>23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93658" y="1530444"/>
            <a:ext cx="480653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93658" y="2420888"/>
            <a:ext cx="5778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CL" dirty="0" smtClean="0">
                <a:solidFill>
                  <a:prstClr val="black"/>
                </a:solidFill>
              </a:rPr>
              <a:t>Es importante saber perdonar </a:t>
            </a:r>
            <a:r>
              <a:rPr lang="es-CL" dirty="0" smtClean="0">
                <a:solidFill>
                  <a:prstClr val="black"/>
                </a:solidFill>
              </a:rPr>
              <a:t>¿ </a:t>
            </a:r>
            <a:r>
              <a:rPr lang="es-CL" dirty="0">
                <a:solidFill>
                  <a:prstClr val="black"/>
                </a:solidFill>
              </a:rPr>
              <a:t>P</a:t>
            </a:r>
            <a:r>
              <a:rPr lang="es-CL" dirty="0" smtClean="0">
                <a:solidFill>
                  <a:prstClr val="black"/>
                </a:solidFill>
              </a:rPr>
              <a:t>or </a:t>
            </a:r>
            <a:r>
              <a:rPr lang="es-CL" dirty="0">
                <a:solidFill>
                  <a:prstClr val="black"/>
                </a:solidFill>
              </a:rPr>
              <a:t>qué?</a:t>
            </a: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2) ¿ </a:t>
            </a:r>
            <a:r>
              <a:rPr lang="es-CL" dirty="0">
                <a:solidFill>
                  <a:prstClr val="black"/>
                </a:solidFill>
              </a:rPr>
              <a:t>S</a:t>
            </a:r>
            <a:r>
              <a:rPr lang="es-CL" dirty="0" smtClean="0">
                <a:solidFill>
                  <a:prstClr val="black"/>
                </a:solidFill>
              </a:rPr>
              <a:t>abemos </a:t>
            </a:r>
            <a:r>
              <a:rPr lang="es-CL" dirty="0" smtClean="0">
                <a:solidFill>
                  <a:prstClr val="black"/>
                </a:solidFill>
              </a:rPr>
              <a:t>reconocer cuándo debemos pedir perdón y resolver nuestras diferencias ?</a:t>
            </a: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 smtClean="0">
                <a:solidFill>
                  <a:prstClr val="black"/>
                </a:solidFill>
              </a:rPr>
              <a:t>3</a:t>
            </a:r>
            <a:r>
              <a:rPr lang="es-CL" dirty="0" smtClean="0">
                <a:solidFill>
                  <a:prstClr val="black"/>
                </a:solidFill>
              </a:rPr>
              <a:t>) El </a:t>
            </a:r>
            <a:r>
              <a:rPr lang="es-CL" dirty="0" smtClean="0">
                <a:solidFill>
                  <a:prstClr val="black"/>
                </a:solidFill>
              </a:rPr>
              <a:t>amor y respeto sólo lo merecen nuestra familia, ¿por qué?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 smtClean="0">
                <a:solidFill>
                  <a:prstClr val="black"/>
                </a:solidFill>
              </a:rPr>
              <a:t>4) </a:t>
            </a:r>
            <a:r>
              <a:rPr lang="es-CL" dirty="0">
                <a:solidFill>
                  <a:prstClr val="black"/>
                </a:solidFill>
              </a:rPr>
              <a:t>Dibuja </a:t>
            </a:r>
            <a:r>
              <a:rPr lang="es-CL" dirty="0" smtClean="0">
                <a:solidFill>
                  <a:prstClr val="black"/>
                </a:solidFill>
              </a:rPr>
              <a:t>tu mano y coloréala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74078" y="5157192"/>
            <a:ext cx="386992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Enviar fotografía de este ticket de salida al: </a:t>
            </a:r>
          </a:p>
          <a:p>
            <a:pPr algn="ctr"/>
            <a:r>
              <a:rPr lang="es-CL" dirty="0">
                <a:solidFill>
                  <a:prstClr val="black"/>
                </a:solidFill>
              </a:rPr>
              <a:t>Correo:</a:t>
            </a:r>
            <a:r>
              <a:rPr lang="es-ES_tradnl" u="sng" dirty="0">
                <a:solidFill>
                  <a:prstClr val="black"/>
                </a:solidFill>
                <a:hlinkClick r:id="rId2"/>
              </a:rPr>
              <a:t> sara.perez@colegio-jeanpiaget.cl</a:t>
            </a:r>
            <a:r>
              <a:rPr lang="es-ES_tradnl" dirty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  <a:p>
            <a:pPr algn="ctr"/>
            <a:r>
              <a:rPr lang="es-CL" dirty="0">
                <a:solidFill>
                  <a:prstClr val="black"/>
                </a:solidFill>
              </a:rPr>
              <a:t>Celular: +56955211769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5" y="186696"/>
            <a:ext cx="941215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61" y="4818758"/>
            <a:ext cx="1334015" cy="17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1344843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405045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4907"/>
              </p:ext>
            </p:extLst>
          </p:nvPr>
        </p:nvGraphicFramePr>
        <p:xfrm>
          <a:off x="755576" y="980728"/>
          <a:ext cx="7992888" cy="5227025"/>
        </p:xfrm>
        <a:graphic>
          <a:graphicData uri="http://schemas.openxmlformats.org/drawingml/2006/table">
            <a:tbl>
              <a:tblPr firstRow="1" firstCol="1" bandRow="1"/>
              <a:tblGrid>
                <a:gridCol w="2530007"/>
                <a:gridCol w="5462881"/>
              </a:tblGrid>
              <a:tr h="303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Religión 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A Y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Sara Pérez M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6:</a:t>
                      </a: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-identificar</a:t>
                      </a:r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conflictos que surgen entre pares y practicar formas de solucionarlo ; como escuchar al otro, ponerse en su lugar, buscar un acuerdo, reconciliarse.</a:t>
                      </a:r>
                    </a:p>
                    <a:p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-determinar que todas las personas merecemos amor y respeto.</a:t>
                      </a:r>
                    </a:p>
                    <a:p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-reconocer formas de actuar positivas para evitar el conflicto.</a:t>
                      </a:r>
                    </a:p>
                    <a:p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-establecer estrategias para evitar el conflicto.</a:t>
                      </a:r>
                    </a:p>
                    <a:p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-apreciar que la reconciliación es un acto que sana.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-Reconocer</a:t>
                      </a: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importancia de sentirse amado y respetado.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-descubrir que ellos pueden llegar a acuerdos para resolver diferencias.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-acordar acciones positivas que ayuden a evitar conflictos.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-comprender la necesidad de pedir perdón y perdonar. </a:t>
                      </a: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amor y el respeto.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Determinar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 todas las personas merecemos amor y respeto.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" y="365878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14913" y="466576"/>
            <a:ext cx="8229600" cy="1143000"/>
          </a:xfrm>
        </p:spPr>
        <p:txBody>
          <a:bodyPr/>
          <a:lstStyle/>
          <a:p>
            <a:r>
              <a:rPr lang="es-CL" dirty="0" smtClean="0"/>
              <a:t>Normas de la clase virtual </a:t>
            </a:r>
            <a:endParaRPr lang="es-CL" dirty="0"/>
          </a:p>
        </p:txBody>
      </p:sp>
      <p:pic>
        <p:nvPicPr>
          <p:cNvPr id="14" name="Imagen 74">
            <a:extLst>
              <a:ext uri="{FF2B5EF4-FFF2-40B4-BE49-F238E27FC236}">
                <a16:creationId xmlns="" xmlns:a16="http://schemas.microsoft.com/office/drawing/2014/main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1" t="23101" r="11792" b="66461"/>
          <a:stretch/>
        </p:blipFill>
        <p:spPr>
          <a:xfrm>
            <a:off x="323643" y="2657476"/>
            <a:ext cx="8620870" cy="2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670" y="-310852"/>
            <a:ext cx="61722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2" y="350768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848399" y="969289"/>
            <a:ext cx="407199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44" y="1513729"/>
            <a:ext cx="1872283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889965" y="2194105"/>
            <a:ext cx="4995174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71" y="3258855"/>
            <a:ext cx="120015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278021" y="3577475"/>
            <a:ext cx="3607118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56" y="4223373"/>
            <a:ext cx="1476016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789805" y="5187779"/>
            <a:ext cx="5095337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0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0196" y="1571629"/>
            <a:ext cx="718822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Comencemos</a:t>
            </a:r>
          </a:p>
          <a:p>
            <a:endParaRPr lang="es-CL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¡Pon mucha </a:t>
            </a:r>
            <a:r>
              <a:rPr lang="es-CL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! </a:t>
            </a:r>
            <a:endParaRPr lang="es-CL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NECESITAN PARA ESTAR SANOS Y FELICES?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9" y="3455081"/>
            <a:ext cx="959644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5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6766" y="4221098"/>
            <a:ext cx="6517233" cy="1891407"/>
          </a:xfrm>
        </p:spPr>
        <p:txBody>
          <a:bodyPr/>
          <a:lstStyle/>
          <a:p>
            <a:r>
              <a:rPr lang="es-CL" dirty="0"/>
              <a:t>Instrucción: leer concentradamente el cuento y contesta las pregunta.</a:t>
            </a:r>
            <a:br>
              <a:rPr lang="es-CL" dirty="0"/>
            </a:b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9"/>
            <a:ext cx="7886700" cy="1325563"/>
          </a:xfrm>
        </p:spPr>
        <p:txBody>
          <a:bodyPr>
            <a:normAutofit/>
          </a:bodyPr>
          <a:lstStyle/>
          <a:p>
            <a:r>
              <a:rPr lang="es-CL" dirty="0"/>
              <a:t>Actividad: El pulgar rencoroso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663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332666"/>
            <a:ext cx="7886700" cy="5844307"/>
          </a:xfrm>
        </p:spPr>
        <p:txBody>
          <a:bodyPr>
            <a:normAutofit lnSpcReduction="10000"/>
          </a:bodyPr>
          <a:lstStyle/>
          <a:p>
            <a:r>
              <a:rPr lang="es-CL" dirty="0"/>
              <a:t>Había una vez una mano cuyos dedos eran muy amigos. Pero ocurrió que el dueño de la mano empezó a hacer un trabajo peligroso y a pesar del cuidado que ponía el resto de dedos, el pulgar siempre salía malparado con cortes y heridas. Al principio los otros dedos pedían disculpas por su torpeza y el pulgar les perdonaba, pero la situación se repitió tanto que un día el pulgar decidió no perdonarles más, así que se apartó del resto de dedos de la mano.</a:t>
            </a:r>
          </a:p>
          <a:p>
            <a:r>
              <a:rPr lang="es-CL" dirty="0"/>
              <a:t>	Al principio el pulgar iba muy digno todo recto y separado, pero aquella posición de los dedos era tan forzada y ridícula, que el dueño tuvo que llevar su mano constantemente oculta en el bolsillo, donde los dedos sufrían con pena el mayor de los olvidos.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41" y="5805274"/>
            <a:ext cx="11953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7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476682"/>
            <a:ext cx="7886700" cy="5700291"/>
          </a:xfrm>
        </p:spPr>
        <p:txBody>
          <a:bodyPr/>
          <a:lstStyle/>
          <a:p>
            <a:r>
              <a:rPr lang="es-CL" dirty="0"/>
              <a:t>Entonces el pulgar comprendió que todo había sido culpa suya, y pidió perdón al resto de dedos, temeroso de que fueran a rechazarle. Pero al contrario, estos le perdonaron sin problemas porque sabían que todos podemos equivocarnos.</a:t>
            </a:r>
          </a:p>
          <a:p>
            <a:r>
              <a:rPr lang="es-CL" dirty="0"/>
              <a:t>	Una vez amigos de nuevo, todos los dedos trabajaron juntos por demostrar al dueño que estaban perfectamente, y en poco tiempo consiguieron volver a salir a la luz, sabedores esta vez de que siempre deberían seguir perdonándose para no acabar en un triste y oscuro bolsillo.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912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510514" cy="366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3024336"/>
          </a:xfrm>
        </p:spPr>
        <p:txBody>
          <a:bodyPr>
            <a:normAutofit/>
          </a:bodyPr>
          <a:lstStyle/>
          <a:p>
            <a:r>
              <a:rPr lang="es-CL" dirty="0" smtClean="0"/>
              <a:t>¿Listos</a:t>
            </a:r>
            <a:r>
              <a:rPr lang="es-CL" dirty="0" smtClean="0"/>
              <a:t>? Comencemos por lo recién aprendido y contestemos las siguientes preguntas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2401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540</Words>
  <Application>Microsoft Office PowerPoint</Application>
  <PresentationFormat>Presentación en pantalla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Forma de onda</vt:lpstr>
      <vt:lpstr>1_Tema de Office</vt:lpstr>
      <vt:lpstr>2_Tema de Office</vt:lpstr>
      <vt:lpstr>3_Tema de Office</vt:lpstr>
      <vt:lpstr>4_Tema de Office</vt:lpstr>
      <vt:lpstr>Tema de Office</vt:lpstr>
      <vt:lpstr>PLANIFICACIÓN  CLASES ONLINE SEMANA N° 23 CLASE VIRTUAL . </vt:lpstr>
      <vt:lpstr>Presentación de PowerPoint</vt:lpstr>
      <vt:lpstr>Normas de la clase virtual </vt:lpstr>
      <vt:lpstr>Importante:</vt:lpstr>
      <vt:lpstr>Presentación de PowerPoint</vt:lpstr>
      <vt:lpstr>Actividad: El pulgar rencoroso </vt:lpstr>
      <vt:lpstr>Presentación de PowerPoint</vt:lpstr>
      <vt:lpstr>Presentación de PowerPoint</vt:lpstr>
      <vt:lpstr>¿Listos? Comencemos por lo recién aprendido y contestemos las siguientes preguntas </vt:lpstr>
      <vt:lpstr>Presentación de PowerPoint</vt:lpstr>
      <vt:lpstr>Dibuja tu mano y coloréala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ONLINE SEMANA N° 23 CLASE VIRTUAL .</dc:title>
  <dc:creator>HP</dc:creator>
  <cp:lastModifiedBy>HP</cp:lastModifiedBy>
  <cp:revision>9</cp:revision>
  <dcterms:created xsi:type="dcterms:W3CDTF">2020-08-27T17:36:59Z</dcterms:created>
  <dcterms:modified xsi:type="dcterms:W3CDTF">2020-08-27T21:57:16Z</dcterms:modified>
</cp:coreProperties>
</file>