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56" r:id="rId3"/>
    <p:sldId id="310" r:id="rId4"/>
    <p:sldId id="304" r:id="rId5"/>
    <p:sldId id="301" r:id="rId6"/>
    <p:sldId id="313" r:id="rId7"/>
    <p:sldId id="314" r:id="rId8"/>
    <p:sldId id="319" r:id="rId9"/>
    <p:sldId id="320" r:id="rId10"/>
    <p:sldId id="317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B2A2-5448-4ACD-B394-95EA41F977CF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709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27-08-2020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05- Septiembre-2020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MANOS A LA OBRA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Como ya conocemos los 4 pasos necesarios para confeccionar un objeto es momento de poner manos a la obra, para eso debes tener en cuenta la siguiente: </a:t>
            </a:r>
          </a:p>
          <a:p>
            <a:r>
              <a:rPr lang="es-CL" dirty="0" smtClean="0"/>
              <a:t>LOS 4 PASOS </a:t>
            </a:r>
          </a:p>
          <a:p>
            <a:r>
              <a:rPr lang="es-CL" dirty="0" smtClean="0"/>
              <a:t>MUCHA CREATIVIDAD.</a:t>
            </a:r>
            <a:endParaRPr lang="es-CL" dirty="0"/>
          </a:p>
        </p:txBody>
      </p:sp>
      <p:pic>
        <p:nvPicPr>
          <p:cNvPr id="3074" name="Picture 2" descr="hucha-de-cerdito-y-alcancia-imagen-animada-00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3312368" cy="320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Tecnología</a:t>
            </a:r>
          </a:p>
          <a:p>
            <a:pPr algn="ctr"/>
            <a:r>
              <a:rPr lang="es-CL" sz="2000" b="1" dirty="0" smtClean="0"/>
              <a:t>SEMANA 23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1) </a:t>
            </a:r>
            <a:r>
              <a:rPr lang="es-CL" b="1" dirty="0" smtClean="0"/>
              <a:t>¿Qué modificación le realizaste a la botella?</a:t>
            </a:r>
            <a:endParaRPr lang="es-CL" dirty="0"/>
          </a:p>
          <a:p>
            <a:endParaRPr lang="es-CL" b="1" dirty="0"/>
          </a:p>
          <a:p>
            <a:r>
              <a:rPr lang="es-CL" b="1" dirty="0"/>
              <a:t>2) </a:t>
            </a:r>
            <a:r>
              <a:rPr lang="es-CL" b="1" dirty="0" smtClean="0"/>
              <a:t>¿ Cuál es el uso correcto de unas tijeras?</a:t>
            </a:r>
            <a:endParaRPr lang="es-CL" b="1" dirty="0"/>
          </a:p>
          <a:p>
            <a:endParaRPr lang="es-CL" b="1" dirty="0"/>
          </a:p>
          <a:p>
            <a:r>
              <a:rPr lang="es-CL" b="1" dirty="0"/>
              <a:t>3) </a:t>
            </a:r>
            <a:r>
              <a:rPr lang="es-CL" b="1" dirty="0" smtClean="0"/>
              <a:t>¿ Qué procedimiento realizaste para crear tu </a:t>
            </a:r>
            <a:r>
              <a:rPr lang="es-CL" b="1" dirty="0" err="1" smtClean="0"/>
              <a:t>alcancia</a:t>
            </a:r>
            <a:r>
              <a:rPr lang="es-CL" b="1" dirty="0" smtClean="0"/>
              <a:t>?</a:t>
            </a:r>
            <a:endParaRPr lang="es-CL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385636"/>
              </p:ext>
            </p:extLst>
          </p:nvPr>
        </p:nvGraphicFramePr>
        <p:xfrm>
          <a:off x="389130" y="332656"/>
          <a:ext cx="8261459" cy="5506538"/>
        </p:xfrm>
        <a:graphic>
          <a:graphicData uri="http://schemas.openxmlformats.org/drawingml/2006/table">
            <a:tbl>
              <a:tblPr firstRow="1" firstCol="1" bandRow="1"/>
              <a:tblGrid>
                <a:gridCol w="26150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46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6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Tecnología 2°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 Figueroa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33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un objeto tecnológico según indicaciones del profesor, seleccionando y experimentando  con: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Técnicas y herramientas para medir, cortar, plegar,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unir, pegar, pintar, entre otras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Materiales como papeles, cartones, fibras, plásticos, desechos, entre otros. </a:t>
                      </a:r>
                      <a:r>
                        <a:rPr lang="es-CL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3) </a:t>
                      </a:r>
                      <a:endParaRPr lang="es-CL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5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Reconocen los procedimientos necesarios para elaborar un determinado producto.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Organizan las etapas de un proyecto registrando los progresos que van realizando en cuanto a preparación y unión de sus piezas.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Reconocer, concluir, clasificar, reconocer, analizar, describir, establecer. </a:t>
                      </a:r>
                      <a:endParaRPr lang="es-CL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16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Diagnóstico de conocimientos previos sobre los procedimientos necesarios para elaborar un producto tecnológico.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39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8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  <p:sp>
        <p:nvSpPr>
          <p:cNvPr id="2" name="CuadroTexto 1"/>
          <p:cNvSpPr txBox="1"/>
          <p:nvPr/>
        </p:nvSpPr>
        <p:spPr>
          <a:xfrm>
            <a:off x="971600" y="2564904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/>
              <a:t>¿ Cuáles son los 4 pasos para confeccionar un objeto? </a:t>
            </a:r>
          </a:p>
          <a:p>
            <a:endParaRPr lang="es-CL" sz="2800" dirty="0"/>
          </a:p>
          <a:p>
            <a:r>
              <a:rPr lang="es-CL" sz="2800" dirty="0" smtClean="0"/>
              <a:t>¿ Qué ocurre en el paso 3?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Pasos para crear objeto</a:t>
            </a:r>
            <a:endParaRPr lang="es-MX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169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scuela-y-colegio-imagen-animada-000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2908100" cy="360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99592" y="1916832"/>
            <a:ext cx="540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 </a:t>
            </a:r>
            <a:r>
              <a:rPr lang="es-CL" sz="4000" dirty="0" smtClean="0"/>
              <a:t>Elección de los materiales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4000" dirty="0" smtClean="0"/>
              <a:t>Elección de las herramientas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4000" dirty="0" smtClean="0"/>
              <a:t>Procedimiento o pasos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4000" dirty="0" smtClean="0"/>
              <a:t>Dibujo o boceto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u="sng" dirty="0" smtClean="0"/>
              <a:t> LOS MATERIALES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AutoShape 5" descr="Ilustración de ojo, caricatura de ojo, ojos PNG Clipart | PNGOce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098" name="Picture 2" descr="Hagalo usted mismo | Desde un país llamado Chi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2816"/>
            <a:ext cx="1680121" cy="204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37027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CONO DE CONFORT</a:t>
            </a:r>
            <a:endParaRPr lang="es-CL" sz="1600" dirty="0"/>
          </a:p>
        </p:txBody>
      </p:sp>
      <p:pic>
        <p:nvPicPr>
          <p:cNvPr id="4102" name="Picture 6" descr="Construcción con botellas de plástico | Ciudad 1: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53" y="1912658"/>
            <a:ext cx="2479079" cy="17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259210" y="3702793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Botella de plástico</a:t>
            </a:r>
            <a:endParaRPr lang="es-CL" sz="1600" dirty="0"/>
          </a:p>
        </p:txBody>
      </p:sp>
      <p:pic>
        <p:nvPicPr>
          <p:cNvPr id="4104" name="Picture 8" descr="PAPEL LUSTRE PLIEGO NEGRO CODIGO: ARC-2212433 - Arcoiris Libreri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63" y="1669596"/>
            <a:ext cx="2256185" cy="2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6516216" y="362934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Papel de colores</a:t>
            </a:r>
            <a:endParaRPr lang="es-CL" sz="1600" dirty="0"/>
          </a:p>
        </p:txBody>
      </p:sp>
      <p:pic>
        <p:nvPicPr>
          <p:cNvPr id="4106" name="Picture 10" descr="Presentacion diseño sobre lápices de colores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36" y="4500747"/>
            <a:ext cx="2517344" cy="18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828833" y="639016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Lápices de colores</a:t>
            </a:r>
            <a:endParaRPr lang="es-CL" sz="1600" dirty="0"/>
          </a:p>
        </p:txBody>
      </p:sp>
      <p:pic>
        <p:nvPicPr>
          <p:cNvPr id="4108" name="Picture 12" descr="Venta al por mayor temperas acrilicas-Compre online los mejores ...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87568"/>
            <a:ext cx="2036154" cy="203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6104622" y="634695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Témperas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38614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16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75724"/>
            <a:ext cx="7522995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 smtClean="0"/>
              <a:t>HERRAMIENTAS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Picture 2" descr="Tijera escolar puntiaguda 13 cm (Faibo) • Noé Didáctico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7" y="1767265"/>
            <a:ext cx="2112169" cy="181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Sacapuntas | Niños escolares, Articulos escolares, Niños y niñas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77" y="4725144"/>
            <a:ext cx="1550013" cy="15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gla de Madera PNG transparente - Stic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" name="Picture 8" descr="Regla de Madera PNG transparente - Stick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3451"/>
            <a:ext cx="3120281" cy="164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pincel dibujo png | Pinceles dibuj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99592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Tijeras</a:t>
            </a:r>
            <a:endParaRPr lang="es-CL" sz="16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292080" y="32068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Regla</a:t>
            </a:r>
            <a:endParaRPr lang="es-CL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11760" y="544637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Pincel</a:t>
            </a:r>
            <a:endParaRPr lang="es-CL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090439" y="422171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err="1" smtClean="0"/>
              <a:t>Sacapunta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9130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Procedimiento o pasos</a:t>
            </a:r>
            <a:endParaRPr lang="es-CL" u="sng" dirty="0"/>
          </a:p>
        </p:txBody>
      </p:sp>
      <p:pic>
        <p:nvPicPr>
          <p:cNvPr id="1026" name="Picture 2" descr="manualidades reciclables para niños paso a paso - Buscar c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92688" cy="54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04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Dibujo o boceto</a:t>
            </a:r>
            <a:endParaRPr lang="es-CL" u="sng" dirty="0"/>
          </a:p>
        </p:txBody>
      </p:sp>
      <p:pic>
        <p:nvPicPr>
          <p:cNvPr id="2050" name="Picture 2" descr="Cómo hacer una alcancía reciclada en casa? http://on.fb.me/1fuPLf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96663" cy="25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ómo hacer cochinitos o cerditos con botellas de plástic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96" y="1241859"/>
            <a:ext cx="3707904" cy="27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mo hacer alcancías con material reciclable | Manualidades c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1" y="4005064"/>
            <a:ext cx="2760241" cy="27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Unicornios. @porkys_cute | Fiesta de unicornios, Unicornio, Fies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71" y="3717032"/>
            <a:ext cx="2904257" cy="28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760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373</Words>
  <Application>Microsoft Office PowerPoint</Application>
  <PresentationFormat>Presentación en pantalla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PLANIFICACIÓN  CLASES VIRTUALES SEMANA N° 23 FECHA : 05- Septiembre-2020</vt:lpstr>
      <vt:lpstr>Presentación de PowerPoint</vt:lpstr>
      <vt:lpstr>Reglas para una buena clase </vt:lpstr>
      <vt:lpstr>Inicio Activación Conocimientos Previos</vt:lpstr>
      <vt:lpstr>Pasos para crear objeto</vt:lpstr>
      <vt:lpstr> LOS MATERIALES  </vt:lpstr>
      <vt:lpstr>HERRAMIENTAS </vt:lpstr>
      <vt:lpstr>Procedimiento o pasos</vt:lpstr>
      <vt:lpstr>Dibujo o boceto</vt:lpstr>
      <vt:lpstr>MANOS A LA OBRA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112</cp:revision>
  <dcterms:created xsi:type="dcterms:W3CDTF">2020-07-06T03:06:52Z</dcterms:created>
  <dcterms:modified xsi:type="dcterms:W3CDTF">2020-08-27T22:06:05Z</dcterms:modified>
</cp:coreProperties>
</file>