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56" r:id="rId3"/>
    <p:sldId id="310" r:id="rId4"/>
    <p:sldId id="304" r:id="rId5"/>
    <p:sldId id="313" r:id="rId6"/>
    <p:sldId id="314" r:id="rId7"/>
    <p:sldId id="321" r:id="rId8"/>
    <p:sldId id="320" r:id="rId9"/>
    <p:sldId id="324" r:id="rId10"/>
    <p:sldId id="322" r:id="rId11"/>
    <p:sldId id="323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6492"/>
            <a:ext cx="7772400" cy="1780108"/>
          </a:xfrm>
        </p:spPr>
        <p:txBody>
          <a:bodyPr>
            <a:noAutofit/>
          </a:bodyPr>
          <a:lstStyle/>
          <a:p>
            <a:r>
              <a:rPr lang="es-CL" sz="3600" b="1" dirty="0"/>
              <a:t>PLANIFICACIÓN </a:t>
            </a:r>
            <a:r>
              <a:rPr lang="es-CL" sz="3600" b="1" dirty="0" smtClean="0"/>
              <a:t> ARTES VISUALES</a:t>
            </a:r>
            <a:r>
              <a:rPr lang="es-CL" sz="3600" b="1" dirty="0"/>
              <a:t/>
            </a:r>
            <a:br>
              <a:rPr lang="es-CL" sz="3600" b="1" dirty="0"/>
            </a:br>
            <a:r>
              <a:rPr lang="es-CL" sz="3600" b="1" dirty="0" smtClean="0"/>
              <a:t>CLASES ONLINE </a:t>
            </a:r>
            <a:br>
              <a:rPr lang="es-CL" sz="3600" b="1" dirty="0" smtClean="0"/>
            </a:br>
            <a:r>
              <a:rPr lang="es-CL" sz="3600" b="1" dirty="0" smtClean="0"/>
              <a:t>SEMANA </a:t>
            </a:r>
            <a:r>
              <a:rPr lang="es-CL" sz="3600" b="1" dirty="0"/>
              <a:t>N</a:t>
            </a:r>
            <a:r>
              <a:rPr lang="es-CL" sz="3600" b="1" dirty="0" smtClean="0"/>
              <a:t>° 24</a:t>
            </a:r>
            <a:r>
              <a:rPr lang="es-CL" sz="3600" b="1" dirty="0"/>
              <a:t/>
            </a:r>
            <a:br>
              <a:rPr lang="es-CL" sz="3600" b="1" dirty="0"/>
            </a:br>
            <a:r>
              <a:rPr lang="es-CL" sz="3600" b="1" dirty="0" smtClean="0"/>
              <a:t>SEPTIEMBRE 2020</a:t>
            </a:r>
            <a:endParaRPr lang="es-CL" sz="36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527570" cy="13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13" y="2777809"/>
            <a:ext cx="3312368" cy="25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9" y="2879830"/>
            <a:ext cx="4124174" cy="231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560840" cy="56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41682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Artes Visuales</a:t>
            </a:r>
          </a:p>
          <a:p>
            <a:pPr algn="ctr"/>
            <a:r>
              <a:rPr lang="es-CL" sz="2000" b="1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sz="2000" b="1" dirty="0" smtClean="0"/>
              <a:t>¿Qué emociones podemos expresar en una pintura y cual experimentaste tu hoy en la actividad? Fundamenta.</a:t>
            </a:r>
          </a:p>
          <a:p>
            <a:r>
              <a:rPr lang="es-CL" sz="2000" b="1" dirty="0" smtClean="0"/>
              <a:t> 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s-CL" sz="2000" b="1" dirty="0"/>
          </a:p>
          <a:p>
            <a:endParaRPr lang="es-CL" sz="2000" b="1" dirty="0" smtClean="0"/>
          </a:p>
          <a:p>
            <a:r>
              <a:rPr lang="es-CL" sz="2000" b="1" dirty="0" smtClean="0"/>
              <a:t>2) </a:t>
            </a:r>
            <a:r>
              <a:rPr lang="es-CL" b="1" dirty="0" smtClean="0"/>
              <a:t>¿ Por qué  nuestra flor nacional se llama COPIHUE?</a:t>
            </a:r>
          </a:p>
          <a:p>
            <a:r>
              <a:rPr lang="es-CL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s-CL" b="1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isabel.gomez@colegio-jeanPiaget.cl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2070"/>
              </p:ext>
            </p:extLst>
          </p:nvPr>
        </p:nvGraphicFramePr>
        <p:xfrm>
          <a:off x="389131" y="332656"/>
          <a:ext cx="8136904" cy="479245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Visuales</a:t>
                      </a: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2° Básico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 Gómez Leiva.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Figueroa/ Asistente Camila Sánchez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Expresar y crear trabajos de arte a partir de la observación del: </a:t>
                      </a:r>
                    </a:p>
                    <a:p>
                      <a:pPr lvl="0"/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natural: ­figura humana y paisajes chilenos</a:t>
                      </a:r>
                    </a:p>
                    <a:p>
                      <a:pPr lvl="0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cultural: personas y patrimonio cultural de Chile</a:t>
                      </a:r>
                      <a:endParaRPr lang="es-C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artístico: obras de arte local, chileno, latinoamericano y del resto del mundo.</a:t>
                      </a: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(OA 1)</a:t>
                      </a:r>
                    </a:p>
                    <a:p>
                      <a:endParaRPr lang="es-C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0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pinturas y  o esculturas con temas personales y basadas en la observación de obras de arte y fotografías con temas de paisajes chilenos y figura humana.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Comprender, crear, transformar, comunicar, asumir, seguir.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Observar</a:t>
                      </a:r>
                      <a:r>
                        <a:rPr lang="es-C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replicar </a:t>
                      </a: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pinturas</a:t>
                      </a:r>
                      <a:r>
                        <a:rPr lang="es-C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basada en la observación de obras de arte y fotografías con temas de paisajes chilenos</a:t>
                      </a:r>
                      <a:r>
                        <a:rPr lang="es-C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(flor nacional)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 smtClean="0"/>
              <a:t>Puntualidad.</a:t>
            </a:r>
            <a:endParaRPr lang="es-CL" dirty="0"/>
          </a:p>
          <a:p>
            <a:pPr marL="285750" indent="-285750"/>
            <a:r>
              <a:rPr lang="es-CL" dirty="0"/>
              <a:t>tener materiales </a:t>
            </a:r>
            <a:r>
              <a:rPr lang="es-CL" dirty="0" smtClean="0"/>
              <a:t>solicitados.</a:t>
            </a:r>
            <a:endParaRPr lang="es-CL" dirty="0"/>
          </a:p>
          <a:p>
            <a:pPr marL="285750" indent="-285750"/>
            <a:r>
              <a:rPr lang="es-CL" dirty="0"/>
              <a:t>Ser respetuoso con el profesor y sus </a:t>
            </a:r>
            <a:r>
              <a:rPr lang="es-CL" dirty="0" smtClean="0"/>
              <a:t>compañeros.</a:t>
            </a:r>
            <a:endParaRPr lang="es-CL" dirty="0"/>
          </a:p>
          <a:p>
            <a:pPr marL="285750" indent="-285750"/>
            <a:r>
              <a:rPr lang="es-CL" dirty="0"/>
              <a:t>Mantener micrófono apagado y </a:t>
            </a:r>
            <a:r>
              <a:rPr lang="es-CL" dirty="0" smtClean="0"/>
              <a:t>cámara. encendida.</a:t>
            </a:r>
            <a:endParaRPr lang="es-CL" dirty="0"/>
          </a:p>
          <a:p>
            <a:pPr marL="285750" indent="-285750"/>
            <a:r>
              <a:rPr lang="es-CL" dirty="0"/>
              <a:t>Dudas o </a:t>
            </a:r>
            <a:r>
              <a:rPr lang="es-CL" dirty="0" smtClean="0"/>
              <a:t>consultas.</a:t>
            </a:r>
            <a:endParaRPr lang="es-CL" dirty="0"/>
          </a:p>
          <a:p>
            <a:pPr marL="285750" indent="-285750"/>
            <a:r>
              <a:rPr lang="es-CL" dirty="0"/>
              <a:t>Estar atento a la clase </a:t>
            </a:r>
            <a:r>
              <a:rPr lang="es-CL" dirty="0" smtClean="0"/>
              <a:t>online.</a:t>
            </a:r>
            <a:endParaRPr lang="es-CL" dirty="0"/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508103" y="1412776"/>
            <a:ext cx="2534106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RECORDEMOS</a:t>
            </a:r>
            <a:endParaRPr lang="es-C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3615" y="1780074"/>
            <a:ext cx="5166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¿</a:t>
            </a:r>
            <a:r>
              <a:rPr lang="es-CL" sz="3200" b="1" dirty="0" smtClean="0"/>
              <a:t>Qué elementos debemos tener para crear un autorretrato?</a:t>
            </a:r>
            <a:endParaRPr lang="es-CL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325233" y="3731051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200" b="1" dirty="0"/>
              <a:t>¿</a:t>
            </a:r>
            <a:r>
              <a:rPr lang="es-CL" sz="3200" b="1" dirty="0" smtClean="0"/>
              <a:t>Recuerdan que debemos observar en nuestro rostro para crear nuestro autorretrato?</a:t>
            </a:r>
            <a:endParaRPr lang="es-CL" sz="3200" b="1" dirty="0"/>
          </a:p>
        </p:txBody>
      </p:sp>
      <p:pic>
        <p:nvPicPr>
          <p:cNvPr id="9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20121" r="38465" b="1830"/>
          <a:stretch/>
        </p:blipFill>
        <p:spPr bwMode="auto">
          <a:xfrm>
            <a:off x="7075307" y="3429000"/>
            <a:ext cx="1570355" cy="275336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replicar una obra de arte?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>
                <a:latin typeface="Comic Sans MS" pitchFamily="66" charset="0"/>
              </a:rPr>
              <a:t>Primero debemos observar:</a:t>
            </a:r>
          </a:p>
          <a:p>
            <a:r>
              <a:rPr lang="es-CL" sz="2800" dirty="0" smtClean="0">
                <a:latin typeface="Comic Sans MS" pitchFamily="66" charset="0"/>
              </a:rPr>
              <a:t>Colores.</a:t>
            </a:r>
          </a:p>
          <a:p>
            <a:r>
              <a:rPr lang="es-CL" sz="2800" dirty="0">
                <a:latin typeface="Comic Sans MS" pitchFamily="66" charset="0"/>
              </a:rPr>
              <a:t>C</a:t>
            </a:r>
            <a:r>
              <a:rPr lang="es-CL" sz="2800" dirty="0" smtClean="0">
                <a:latin typeface="Comic Sans MS" pitchFamily="66" charset="0"/>
              </a:rPr>
              <a:t>aracterísticas </a:t>
            </a:r>
            <a:r>
              <a:rPr lang="es-CL" sz="2800" dirty="0" smtClean="0">
                <a:latin typeface="Comic Sans MS" pitchFamily="66" charset="0"/>
              </a:rPr>
              <a:t>que destaquen la obra</a:t>
            </a:r>
          </a:p>
          <a:p>
            <a:pPr marL="0" indent="0">
              <a:buNone/>
            </a:pPr>
            <a:r>
              <a:rPr lang="es-CL" sz="2800" dirty="0" smtClean="0">
                <a:latin typeface="Comic Sans MS" pitchFamily="66" charset="0"/>
              </a:rPr>
              <a:t>   de arte.</a:t>
            </a:r>
          </a:p>
          <a:p>
            <a:r>
              <a:rPr lang="es-CL" sz="2800" dirty="0" smtClean="0">
                <a:latin typeface="Comic Sans MS" pitchFamily="66" charset="0"/>
              </a:rPr>
              <a:t>Elementos que participan en esa creación.</a:t>
            </a:r>
          </a:p>
          <a:p>
            <a:r>
              <a:rPr lang="es-CL" sz="2800" dirty="0" smtClean="0">
                <a:latin typeface="Comic Sans MS" pitchFamily="66" charset="0"/>
              </a:rPr>
              <a:t>Identificar los materiales a utilizar.</a:t>
            </a:r>
          </a:p>
          <a:p>
            <a:pPr marL="0" indent="0">
              <a:buNone/>
            </a:pPr>
            <a:endParaRPr lang="es-CL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s-CL" sz="2800" dirty="0"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3240360" cy="20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1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7920880" cy="5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1020"/>
            <a:ext cx="4703677" cy="297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2638"/>
            <a:ext cx="3312369" cy="328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7" y="1389505"/>
            <a:ext cx="3910390" cy="353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5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u="sng" dirty="0"/>
              <a:t>https://www.youtube.com/watch?v=7z0MAd-AFLM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175654" cy="32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1584176" cy="211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0"/>
            <a:ext cx="2657872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Ahora te toca a ti…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Puedes comenzar a dibujar: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615294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484434" cy="139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354</Words>
  <Application>Microsoft Office PowerPoint</Application>
  <PresentationFormat>Presentación en pantalla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PLANIFICACIÓN  ARTES VISUALES CLASES ONLINE  SEMANA N° 24 SEPTIEMBRE 2020</vt:lpstr>
      <vt:lpstr>Presentación de PowerPoint</vt:lpstr>
      <vt:lpstr>Reglas para una buena clase </vt:lpstr>
      <vt:lpstr>Inicio Activación Conocimientos Previos</vt:lpstr>
      <vt:lpstr>¿Qué es replicar una obra de arte?</vt:lpstr>
      <vt:lpstr>Presentación de PowerPoint</vt:lpstr>
      <vt:lpstr>Presentación de PowerPoint</vt:lpstr>
      <vt:lpstr>https://www.youtube.com/watch?v=7z0MAd-AFLM</vt:lpstr>
      <vt:lpstr>Ahora te toca a ti…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117</cp:revision>
  <dcterms:created xsi:type="dcterms:W3CDTF">2020-07-06T03:06:52Z</dcterms:created>
  <dcterms:modified xsi:type="dcterms:W3CDTF">2020-09-04T13:48:05Z</dcterms:modified>
</cp:coreProperties>
</file>