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98" r:id="rId3"/>
    <p:sldId id="256" r:id="rId4"/>
    <p:sldId id="305" r:id="rId5"/>
    <p:sldId id="258" r:id="rId6"/>
    <p:sldId id="304" r:id="rId7"/>
    <p:sldId id="314" r:id="rId8"/>
    <p:sldId id="300" r:id="rId9"/>
    <p:sldId id="318" r:id="rId10"/>
    <p:sldId id="301" r:id="rId11"/>
    <p:sldId id="308" r:id="rId12"/>
    <p:sldId id="309" r:id="rId13"/>
    <p:sldId id="310" r:id="rId14"/>
    <p:sldId id="315" r:id="rId15"/>
    <p:sldId id="316" r:id="rId16"/>
    <p:sldId id="311" r:id="rId17"/>
    <p:sldId id="312" r:id="rId18"/>
    <p:sldId id="317" r:id="rId19"/>
    <p:sldId id="297" r:id="rId2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86477" autoAdjust="0"/>
  </p:normalViewPr>
  <p:slideViewPr>
    <p:cSldViewPr>
      <p:cViewPr>
        <p:scale>
          <a:sx n="81" d="100"/>
          <a:sy n="81" d="100"/>
        </p:scale>
        <p:origin x="-1062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C67096-79B9-47DC-827F-896CC353B645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C9B189E7-A355-4247-BF57-4F9F81948E6B}">
      <dgm:prSet phldrT="[Texto]"/>
      <dgm:spPr/>
      <dgm:t>
        <a:bodyPr/>
        <a:lstStyle/>
        <a:p>
          <a:r>
            <a:rPr lang="es-CL" dirty="0"/>
            <a:t>Nacen</a:t>
          </a:r>
        </a:p>
      </dgm:t>
    </dgm:pt>
    <dgm:pt modelId="{321266E1-DD79-47A7-9F10-13F2279A25AF}" type="parTrans" cxnId="{59B6C7A7-0682-4094-A646-8883960998F4}">
      <dgm:prSet/>
      <dgm:spPr/>
      <dgm:t>
        <a:bodyPr/>
        <a:lstStyle/>
        <a:p>
          <a:endParaRPr lang="es-CL"/>
        </a:p>
      </dgm:t>
    </dgm:pt>
    <dgm:pt modelId="{33E1B011-F316-415C-9383-4739798DC0A7}" type="sibTrans" cxnId="{59B6C7A7-0682-4094-A646-8883960998F4}">
      <dgm:prSet/>
      <dgm:spPr/>
      <dgm:t>
        <a:bodyPr/>
        <a:lstStyle/>
        <a:p>
          <a:endParaRPr lang="es-CL"/>
        </a:p>
      </dgm:t>
    </dgm:pt>
    <dgm:pt modelId="{B5024F9F-B630-4A39-8688-1215CD2E0144}">
      <dgm:prSet phldrT="[Texto]"/>
      <dgm:spPr/>
      <dgm:t>
        <a:bodyPr/>
        <a:lstStyle/>
        <a:p>
          <a:r>
            <a:rPr lang="es-CL" dirty="0"/>
            <a:t>Crecen</a:t>
          </a:r>
        </a:p>
      </dgm:t>
    </dgm:pt>
    <dgm:pt modelId="{7768C8DF-CCE9-4B46-B21F-1743C823E826}" type="parTrans" cxnId="{3635205E-341D-4856-A2AB-BBAD68ADE425}">
      <dgm:prSet/>
      <dgm:spPr/>
      <dgm:t>
        <a:bodyPr/>
        <a:lstStyle/>
        <a:p>
          <a:endParaRPr lang="es-CL"/>
        </a:p>
      </dgm:t>
    </dgm:pt>
    <dgm:pt modelId="{546BA579-DEC5-45D6-9585-945DE36DE875}" type="sibTrans" cxnId="{3635205E-341D-4856-A2AB-BBAD68ADE425}">
      <dgm:prSet/>
      <dgm:spPr/>
      <dgm:t>
        <a:bodyPr/>
        <a:lstStyle/>
        <a:p>
          <a:endParaRPr lang="es-CL"/>
        </a:p>
      </dgm:t>
    </dgm:pt>
    <dgm:pt modelId="{5E71C83F-4D9B-48F6-A43D-F6DA111B085C}">
      <dgm:prSet phldrT="[Texto]"/>
      <dgm:spPr/>
      <dgm:t>
        <a:bodyPr/>
        <a:lstStyle/>
        <a:p>
          <a:r>
            <a:rPr lang="es-CL" dirty="0"/>
            <a:t>Se reproducen</a:t>
          </a:r>
        </a:p>
      </dgm:t>
    </dgm:pt>
    <dgm:pt modelId="{664A3811-85F5-4546-94FF-2A958776F150}" type="parTrans" cxnId="{8CBC8EA3-85A9-4CE8-9E20-FD11C81FAE0F}">
      <dgm:prSet/>
      <dgm:spPr/>
      <dgm:t>
        <a:bodyPr/>
        <a:lstStyle/>
        <a:p>
          <a:endParaRPr lang="es-CL"/>
        </a:p>
      </dgm:t>
    </dgm:pt>
    <dgm:pt modelId="{707C2249-4C78-440C-9C3A-5A88585439EA}" type="sibTrans" cxnId="{8CBC8EA3-85A9-4CE8-9E20-FD11C81FAE0F}">
      <dgm:prSet/>
      <dgm:spPr/>
      <dgm:t>
        <a:bodyPr/>
        <a:lstStyle/>
        <a:p>
          <a:endParaRPr lang="es-CL"/>
        </a:p>
      </dgm:t>
    </dgm:pt>
    <dgm:pt modelId="{9F24CBF2-E15E-4E96-94E0-6F1880C4EC05}">
      <dgm:prSet phldrT="[Texto]"/>
      <dgm:spPr/>
      <dgm:t>
        <a:bodyPr/>
        <a:lstStyle/>
        <a:p>
          <a:r>
            <a:rPr lang="es-CL" dirty="0"/>
            <a:t>Mueren</a:t>
          </a:r>
        </a:p>
      </dgm:t>
    </dgm:pt>
    <dgm:pt modelId="{70F9FA16-9CF0-4DCC-9242-3E653A3C82D4}" type="parTrans" cxnId="{C3D7BFF9-506B-417D-B5DA-1B3541C9DB73}">
      <dgm:prSet/>
      <dgm:spPr/>
      <dgm:t>
        <a:bodyPr/>
        <a:lstStyle/>
        <a:p>
          <a:endParaRPr lang="es-CL"/>
        </a:p>
      </dgm:t>
    </dgm:pt>
    <dgm:pt modelId="{0673A95B-CDC6-480A-B31E-D1A91F976D05}" type="sibTrans" cxnId="{C3D7BFF9-506B-417D-B5DA-1B3541C9DB73}">
      <dgm:prSet/>
      <dgm:spPr/>
      <dgm:t>
        <a:bodyPr/>
        <a:lstStyle/>
        <a:p>
          <a:endParaRPr lang="es-CL"/>
        </a:p>
      </dgm:t>
    </dgm:pt>
    <dgm:pt modelId="{89562E91-9178-426C-854F-8293C24206FE}" type="pres">
      <dgm:prSet presAssocID="{C8C67096-79B9-47DC-827F-896CC353B64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9C921F5D-46A6-41AD-A4B7-C19EF00F40BC}" type="pres">
      <dgm:prSet presAssocID="{C9B189E7-A355-4247-BF57-4F9F81948E6B}" presName="composite" presStyleCnt="0"/>
      <dgm:spPr/>
    </dgm:pt>
    <dgm:pt modelId="{55D52A30-A204-4DDC-89D1-3B59F8268F39}" type="pres">
      <dgm:prSet presAssocID="{C9B189E7-A355-4247-BF57-4F9F81948E6B}" presName="LShape" presStyleLbl="alignNode1" presStyleIdx="0" presStyleCnt="7"/>
      <dgm:spPr/>
    </dgm:pt>
    <dgm:pt modelId="{02E92B33-2053-4257-BA60-B7FCF0AB3540}" type="pres">
      <dgm:prSet presAssocID="{C9B189E7-A355-4247-BF57-4F9F81948E6B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8373971-38F1-4A7E-A2B6-37B5E7AB6876}" type="pres">
      <dgm:prSet presAssocID="{C9B189E7-A355-4247-BF57-4F9F81948E6B}" presName="Triangle" presStyleLbl="alignNode1" presStyleIdx="1" presStyleCnt="7"/>
      <dgm:spPr/>
    </dgm:pt>
    <dgm:pt modelId="{4E3714AC-E8E5-4A87-AFDB-E1A0AD6D0F6D}" type="pres">
      <dgm:prSet presAssocID="{33E1B011-F316-415C-9383-4739798DC0A7}" presName="sibTrans" presStyleCnt="0"/>
      <dgm:spPr/>
    </dgm:pt>
    <dgm:pt modelId="{58108054-A719-4864-A922-1C99A779CB14}" type="pres">
      <dgm:prSet presAssocID="{33E1B011-F316-415C-9383-4739798DC0A7}" presName="space" presStyleCnt="0"/>
      <dgm:spPr/>
    </dgm:pt>
    <dgm:pt modelId="{4D558639-4B81-4D0D-AF14-1E55820B4A52}" type="pres">
      <dgm:prSet presAssocID="{B5024F9F-B630-4A39-8688-1215CD2E0144}" presName="composite" presStyleCnt="0"/>
      <dgm:spPr/>
    </dgm:pt>
    <dgm:pt modelId="{DCCA2E71-E923-474E-BEC3-691AD79BF55B}" type="pres">
      <dgm:prSet presAssocID="{B5024F9F-B630-4A39-8688-1215CD2E0144}" presName="LShape" presStyleLbl="alignNode1" presStyleIdx="2" presStyleCnt="7"/>
      <dgm:spPr/>
    </dgm:pt>
    <dgm:pt modelId="{EACB52E3-9F81-40AE-BF47-5E6936D3CF03}" type="pres">
      <dgm:prSet presAssocID="{B5024F9F-B630-4A39-8688-1215CD2E0144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FFC5250-00C1-4823-B6D9-F53528D7A575}" type="pres">
      <dgm:prSet presAssocID="{B5024F9F-B630-4A39-8688-1215CD2E0144}" presName="Triangle" presStyleLbl="alignNode1" presStyleIdx="3" presStyleCnt="7"/>
      <dgm:spPr/>
    </dgm:pt>
    <dgm:pt modelId="{CD77CAA3-1878-48DA-AB65-1CF48411A9CE}" type="pres">
      <dgm:prSet presAssocID="{546BA579-DEC5-45D6-9585-945DE36DE875}" presName="sibTrans" presStyleCnt="0"/>
      <dgm:spPr/>
    </dgm:pt>
    <dgm:pt modelId="{671BF8FE-8D63-4447-B506-6D71F5E48D98}" type="pres">
      <dgm:prSet presAssocID="{546BA579-DEC5-45D6-9585-945DE36DE875}" presName="space" presStyleCnt="0"/>
      <dgm:spPr/>
    </dgm:pt>
    <dgm:pt modelId="{85C25D4E-5F83-4E8B-871E-51A74E34AE23}" type="pres">
      <dgm:prSet presAssocID="{5E71C83F-4D9B-48F6-A43D-F6DA111B085C}" presName="composite" presStyleCnt="0"/>
      <dgm:spPr/>
    </dgm:pt>
    <dgm:pt modelId="{FDA11405-5FE8-454D-A24E-D4C467FB2B09}" type="pres">
      <dgm:prSet presAssocID="{5E71C83F-4D9B-48F6-A43D-F6DA111B085C}" presName="LShape" presStyleLbl="alignNode1" presStyleIdx="4" presStyleCnt="7"/>
      <dgm:spPr/>
    </dgm:pt>
    <dgm:pt modelId="{E0F7DB85-8D4E-4AEC-A4BD-1D3D88563C2A}" type="pres">
      <dgm:prSet presAssocID="{5E71C83F-4D9B-48F6-A43D-F6DA111B085C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B3F73A9-D30C-4058-BD2B-584B2490C795}" type="pres">
      <dgm:prSet presAssocID="{5E71C83F-4D9B-48F6-A43D-F6DA111B085C}" presName="Triangle" presStyleLbl="alignNode1" presStyleIdx="5" presStyleCnt="7"/>
      <dgm:spPr/>
    </dgm:pt>
    <dgm:pt modelId="{781BEC8E-5B86-4AEF-BBFF-7A7E34CC0E03}" type="pres">
      <dgm:prSet presAssocID="{707C2249-4C78-440C-9C3A-5A88585439EA}" presName="sibTrans" presStyleCnt="0"/>
      <dgm:spPr/>
    </dgm:pt>
    <dgm:pt modelId="{7770A8D5-AD48-47D7-BB70-57BAEB4C7984}" type="pres">
      <dgm:prSet presAssocID="{707C2249-4C78-440C-9C3A-5A88585439EA}" presName="space" presStyleCnt="0"/>
      <dgm:spPr/>
    </dgm:pt>
    <dgm:pt modelId="{00033DA0-CA74-433C-8021-A19FA4084651}" type="pres">
      <dgm:prSet presAssocID="{9F24CBF2-E15E-4E96-94E0-6F1880C4EC05}" presName="composite" presStyleCnt="0"/>
      <dgm:spPr/>
    </dgm:pt>
    <dgm:pt modelId="{693966E1-769E-4B5D-8504-D922A8A02E6A}" type="pres">
      <dgm:prSet presAssocID="{9F24CBF2-E15E-4E96-94E0-6F1880C4EC05}" presName="LShape" presStyleLbl="alignNode1" presStyleIdx="6" presStyleCnt="7"/>
      <dgm:spPr/>
    </dgm:pt>
    <dgm:pt modelId="{B60F5535-CFCC-46E7-9426-C69BB69C0A33}" type="pres">
      <dgm:prSet presAssocID="{9F24CBF2-E15E-4E96-94E0-6F1880C4EC0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ECF55B90-7790-402B-A3A4-3F66D51F4131}" type="presOf" srcId="{9F24CBF2-E15E-4E96-94E0-6F1880C4EC05}" destId="{B60F5535-CFCC-46E7-9426-C69BB69C0A33}" srcOrd="0" destOrd="0" presId="urn:microsoft.com/office/officeart/2009/3/layout/StepUpProcess"/>
    <dgm:cxn modelId="{59B6C7A7-0682-4094-A646-8883960998F4}" srcId="{C8C67096-79B9-47DC-827F-896CC353B645}" destId="{C9B189E7-A355-4247-BF57-4F9F81948E6B}" srcOrd="0" destOrd="0" parTransId="{321266E1-DD79-47A7-9F10-13F2279A25AF}" sibTransId="{33E1B011-F316-415C-9383-4739798DC0A7}"/>
    <dgm:cxn modelId="{60966419-CEBC-4645-A31B-E592F3BFA74C}" type="presOf" srcId="{C8C67096-79B9-47DC-827F-896CC353B645}" destId="{89562E91-9178-426C-854F-8293C24206FE}" srcOrd="0" destOrd="0" presId="urn:microsoft.com/office/officeart/2009/3/layout/StepUpProcess"/>
    <dgm:cxn modelId="{81E0C8F1-B3A4-4751-BA9E-F49B1ADA2184}" type="presOf" srcId="{B5024F9F-B630-4A39-8688-1215CD2E0144}" destId="{EACB52E3-9F81-40AE-BF47-5E6936D3CF03}" srcOrd="0" destOrd="0" presId="urn:microsoft.com/office/officeart/2009/3/layout/StepUpProcess"/>
    <dgm:cxn modelId="{3635205E-341D-4856-A2AB-BBAD68ADE425}" srcId="{C8C67096-79B9-47DC-827F-896CC353B645}" destId="{B5024F9F-B630-4A39-8688-1215CD2E0144}" srcOrd="1" destOrd="0" parTransId="{7768C8DF-CCE9-4B46-B21F-1743C823E826}" sibTransId="{546BA579-DEC5-45D6-9585-945DE36DE875}"/>
    <dgm:cxn modelId="{C3D7BFF9-506B-417D-B5DA-1B3541C9DB73}" srcId="{C8C67096-79B9-47DC-827F-896CC353B645}" destId="{9F24CBF2-E15E-4E96-94E0-6F1880C4EC05}" srcOrd="3" destOrd="0" parTransId="{70F9FA16-9CF0-4DCC-9242-3E653A3C82D4}" sibTransId="{0673A95B-CDC6-480A-B31E-D1A91F976D05}"/>
    <dgm:cxn modelId="{F7BEBB70-63CA-490D-98DB-CE372BA7FF8E}" type="presOf" srcId="{5E71C83F-4D9B-48F6-A43D-F6DA111B085C}" destId="{E0F7DB85-8D4E-4AEC-A4BD-1D3D88563C2A}" srcOrd="0" destOrd="0" presId="urn:microsoft.com/office/officeart/2009/3/layout/StepUpProcess"/>
    <dgm:cxn modelId="{8CBC8EA3-85A9-4CE8-9E20-FD11C81FAE0F}" srcId="{C8C67096-79B9-47DC-827F-896CC353B645}" destId="{5E71C83F-4D9B-48F6-A43D-F6DA111B085C}" srcOrd="2" destOrd="0" parTransId="{664A3811-85F5-4546-94FF-2A958776F150}" sibTransId="{707C2249-4C78-440C-9C3A-5A88585439EA}"/>
    <dgm:cxn modelId="{2C59897E-9442-4790-8579-28615D36A128}" type="presOf" srcId="{C9B189E7-A355-4247-BF57-4F9F81948E6B}" destId="{02E92B33-2053-4257-BA60-B7FCF0AB3540}" srcOrd="0" destOrd="0" presId="urn:microsoft.com/office/officeart/2009/3/layout/StepUpProcess"/>
    <dgm:cxn modelId="{503D6194-7469-4E6E-8632-C7F17C06F5FC}" type="presParOf" srcId="{89562E91-9178-426C-854F-8293C24206FE}" destId="{9C921F5D-46A6-41AD-A4B7-C19EF00F40BC}" srcOrd="0" destOrd="0" presId="urn:microsoft.com/office/officeart/2009/3/layout/StepUpProcess"/>
    <dgm:cxn modelId="{A942E625-483B-4F20-A13C-33C6AA2B507A}" type="presParOf" srcId="{9C921F5D-46A6-41AD-A4B7-C19EF00F40BC}" destId="{55D52A30-A204-4DDC-89D1-3B59F8268F39}" srcOrd="0" destOrd="0" presId="urn:microsoft.com/office/officeart/2009/3/layout/StepUpProcess"/>
    <dgm:cxn modelId="{86493A72-8F68-4033-931A-A07E197DB0CB}" type="presParOf" srcId="{9C921F5D-46A6-41AD-A4B7-C19EF00F40BC}" destId="{02E92B33-2053-4257-BA60-B7FCF0AB3540}" srcOrd="1" destOrd="0" presId="urn:microsoft.com/office/officeart/2009/3/layout/StepUpProcess"/>
    <dgm:cxn modelId="{ED1B6FCF-C513-44E8-9971-C4DA77A3D0C1}" type="presParOf" srcId="{9C921F5D-46A6-41AD-A4B7-C19EF00F40BC}" destId="{98373971-38F1-4A7E-A2B6-37B5E7AB6876}" srcOrd="2" destOrd="0" presId="urn:microsoft.com/office/officeart/2009/3/layout/StepUpProcess"/>
    <dgm:cxn modelId="{A0B76B04-3947-4A0E-8296-AC18217A9D40}" type="presParOf" srcId="{89562E91-9178-426C-854F-8293C24206FE}" destId="{4E3714AC-E8E5-4A87-AFDB-E1A0AD6D0F6D}" srcOrd="1" destOrd="0" presId="urn:microsoft.com/office/officeart/2009/3/layout/StepUpProcess"/>
    <dgm:cxn modelId="{D4623794-6401-4268-8560-4014A3417DEC}" type="presParOf" srcId="{4E3714AC-E8E5-4A87-AFDB-E1A0AD6D0F6D}" destId="{58108054-A719-4864-A922-1C99A779CB14}" srcOrd="0" destOrd="0" presId="urn:microsoft.com/office/officeart/2009/3/layout/StepUpProcess"/>
    <dgm:cxn modelId="{3E83ED63-FB1B-4BD1-968C-B9A4ACC0FD07}" type="presParOf" srcId="{89562E91-9178-426C-854F-8293C24206FE}" destId="{4D558639-4B81-4D0D-AF14-1E55820B4A52}" srcOrd="2" destOrd="0" presId="urn:microsoft.com/office/officeart/2009/3/layout/StepUpProcess"/>
    <dgm:cxn modelId="{FAC8D11C-2BB5-4175-8CE0-2DAB9177DEF9}" type="presParOf" srcId="{4D558639-4B81-4D0D-AF14-1E55820B4A52}" destId="{DCCA2E71-E923-474E-BEC3-691AD79BF55B}" srcOrd="0" destOrd="0" presId="urn:microsoft.com/office/officeart/2009/3/layout/StepUpProcess"/>
    <dgm:cxn modelId="{250B2C21-9E74-4603-997C-87A3E945224B}" type="presParOf" srcId="{4D558639-4B81-4D0D-AF14-1E55820B4A52}" destId="{EACB52E3-9F81-40AE-BF47-5E6936D3CF03}" srcOrd="1" destOrd="0" presId="urn:microsoft.com/office/officeart/2009/3/layout/StepUpProcess"/>
    <dgm:cxn modelId="{6F2575FC-3C18-4F0D-B8E5-27E93697576F}" type="presParOf" srcId="{4D558639-4B81-4D0D-AF14-1E55820B4A52}" destId="{FFFC5250-00C1-4823-B6D9-F53528D7A575}" srcOrd="2" destOrd="0" presId="urn:microsoft.com/office/officeart/2009/3/layout/StepUpProcess"/>
    <dgm:cxn modelId="{20E0C6BA-6919-4F17-BB59-8332531FA830}" type="presParOf" srcId="{89562E91-9178-426C-854F-8293C24206FE}" destId="{CD77CAA3-1878-48DA-AB65-1CF48411A9CE}" srcOrd="3" destOrd="0" presId="urn:microsoft.com/office/officeart/2009/3/layout/StepUpProcess"/>
    <dgm:cxn modelId="{88BA7847-6A22-4E11-9570-7C9684812D5D}" type="presParOf" srcId="{CD77CAA3-1878-48DA-AB65-1CF48411A9CE}" destId="{671BF8FE-8D63-4447-B506-6D71F5E48D98}" srcOrd="0" destOrd="0" presId="urn:microsoft.com/office/officeart/2009/3/layout/StepUpProcess"/>
    <dgm:cxn modelId="{EAF579DD-26D2-4D66-A664-F510CD1817ED}" type="presParOf" srcId="{89562E91-9178-426C-854F-8293C24206FE}" destId="{85C25D4E-5F83-4E8B-871E-51A74E34AE23}" srcOrd="4" destOrd="0" presId="urn:microsoft.com/office/officeart/2009/3/layout/StepUpProcess"/>
    <dgm:cxn modelId="{33123EA4-2B3E-4330-8255-EDADC797000D}" type="presParOf" srcId="{85C25D4E-5F83-4E8B-871E-51A74E34AE23}" destId="{FDA11405-5FE8-454D-A24E-D4C467FB2B09}" srcOrd="0" destOrd="0" presId="urn:microsoft.com/office/officeart/2009/3/layout/StepUpProcess"/>
    <dgm:cxn modelId="{F5891F19-05FE-4274-8CA9-3CA46A45D96D}" type="presParOf" srcId="{85C25D4E-5F83-4E8B-871E-51A74E34AE23}" destId="{E0F7DB85-8D4E-4AEC-A4BD-1D3D88563C2A}" srcOrd="1" destOrd="0" presId="urn:microsoft.com/office/officeart/2009/3/layout/StepUpProcess"/>
    <dgm:cxn modelId="{007FF5A8-E9AC-4271-B499-62E8AF4CE438}" type="presParOf" srcId="{85C25D4E-5F83-4E8B-871E-51A74E34AE23}" destId="{0B3F73A9-D30C-4058-BD2B-584B2490C795}" srcOrd="2" destOrd="0" presId="urn:microsoft.com/office/officeart/2009/3/layout/StepUpProcess"/>
    <dgm:cxn modelId="{A99C38E7-2798-4DDB-9430-A1580F16FBF3}" type="presParOf" srcId="{89562E91-9178-426C-854F-8293C24206FE}" destId="{781BEC8E-5B86-4AEF-BBFF-7A7E34CC0E03}" srcOrd="5" destOrd="0" presId="urn:microsoft.com/office/officeart/2009/3/layout/StepUpProcess"/>
    <dgm:cxn modelId="{15DF7985-1D11-4D00-9D91-EF090A5E4E8C}" type="presParOf" srcId="{781BEC8E-5B86-4AEF-BBFF-7A7E34CC0E03}" destId="{7770A8D5-AD48-47D7-BB70-57BAEB4C7984}" srcOrd="0" destOrd="0" presId="urn:microsoft.com/office/officeart/2009/3/layout/StepUpProcess"/>
    <dgm:cxn modelId="{BC120DEC-F457-4116-86A9-F991D5A6987A}" type="presParOf" srcId="{89562E91-9178-426C-854F-8293C24206FE}" destId="{00033DA0-CA74-433C-8021-A19FA4084651}" srcOrd="6" destOrd="0" presId="urn:microsoft.com/office/officeart/2009/3/layout/StepUpProcess"/>
    <dgm:cxn modelId="{44CFA034-3F4A-47C0-9035-ED6908F839AA}" type="presParOf" srcId="{00033DA0-CA74-433C-8021-A19FA4084651}" destId="{693966E1-769E-4B5D-8504-D922A8A02E6A}" srcOrd="0" destOrd="0" presId="urn:microsoft.com/office/officeart/2009/3/layout/StepUpProcess"/>
    <dgm:cxn modelId="{9EAB2EB2-F59B-4C3C-9B58-0A45DF741428}" type="presParOf" srcId="{00033DA0-CA74-433C-8021-A19FA4084651}" destId="{B60F5535-CFCC-46E7-9426-C69BB69C0A3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52A30-A204-4DDC-89D1-3B59F8268F39}">
      <dsp:nvSpPr>
        <dsp:cNvPr id="0" name=""/>
        <dsp:cNvSpPr/>
      </dsp:nvSpPr>
      <dsp:spPr>
        <a:xfrm rot="5400000">
          <a:off x="281763" y="1700776"/>
          <a:ext cx="848477" cy="141184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92B33-2053-4257-BA60-B7FCF0AB3540}">
      <dsp:nvSpPr>
        <dsp:cNvPr id="0" name=""/>
        <dsp:cNvSpPr/>
      </dsp:nvSpPr>
      <dsp:spPr>
        <a:xfrm>
          <a:off x="140131" y="2122614"/>
          <a:ext cx="1274623" cy="111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/>
            <a:t>Nacen</a:t>
          </a:r>
        </a:p>
      </dsp:txBody>
      <dsp:txXfrm>
        <a:off x="140131" y="2122614"/>
        <a:ext cx="1274623" cy="1117282"/>
      </dsp:txXfrm>
    </dsp:sp>
    <dsp:sp modelId="{98373971-38F1-4A7E-A2B6-37B5E7AB6876}">
      <dsp:nvSpPr>
        <dsp:cNvPr id="0" name=""/>
        <dsp:cNvSpPr/>
      </dsp:nvSpPr>
      <dsp:spPr>
        <a:xfrm>
          <a:off x="1174260" y="1596834"/>
          <a:ext cx="240495" cy="24049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A2E71-E923-474E-BEC3-691AD79BF55B}">
      <dsp:nvSpPr>
        <dsp:cNvPr id="0" name=""/>
        <dsp:cNvSpPr/>
      </dsp:nvSpPr>
      <dsp:spPr>
        <a:xfrm rot="5400000">
          <a:off x="1842152" y="1314656"/>
          <a:ext cx="848477" cy="141184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52E3-9F81-40AE-BF47-5E6936D3CF03}">
      <dsp:nvSpPr>
        <dsp:cNvPr id="0" name=""/>
        <dsp:cNvSpPr/>
      </dsp:nvSpPr>
      <dsp:spPr>
        <a:xfrm>
          <a:off x="1700520" y="1736495"/>
          <a:ext cx="1274623" cy="111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/>
            <a:t>Crecen</a:t>
          </a:r>
        </a:p>
      </dsp:txBody>
      <dsp:txXfrm>
        <a:off x="1700520" y="1736495"/>
        <a:ext cx="1274623" cy="1117282"/>
      </dsp:txXfrm>
    </dsp:sp>
    <dsp:sp modelId="{FFFC5250-00C1-4823-B6D9-F53528D7A575}">
      <dsp:nvSpPr>
        <dsp:cNvPr id="0" name=""/>
        <dsp:cNvSpPr/>
      </dsp:nvSpPr>
      <dsp:spPr>
        <a:xfrm>
          <a:off x="2734649" y="1210715"/>
          <a:ext cx="240495" cy="24049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11405-5FE8-454D-A24E-D4C467FB2B09}">
      <dsp:nvSpPr>
        <dsp:cNvPr id="0" name=""/>
        <dsp:cNvSpPr/>
      </dsp:nvSpPr>
      <dsp:spPr>
        <a:xfrm rot="5400000">
          <a:off x="3402540" y="928537"/>
          <a:ext cx="848477" cy="141184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7DB85-8D4E-4AEC-A4BD-1D3D88563C2A}">
      <dsp:nvSpPr>
        <dsp:cNvPr id="0" name=""/>
        <dsp:cNvSpPr/>
      </dsp:nvSpPr>
      <dsp:spPr>
        <a:xfrm>
          <a:off x="3260908" y="1350375"/>
          <a:ext cx="1274623" cy="111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/>
            <a:t>Se reproducen</a:t>
          </a:r>
        </a:p>
      </dsp:txBody>
      <dsp:txXfrm>
        <a:off x="3260908" y="1350375"/>
        <a:ext cx="1274623" cy="1117282"/>
      </dsp:txXfrm>
    </dsp:sp>
    <dsp:sp modelId="{0B3F73A9-D30C-4058-BD2B-584B2490C795}">
      <dsp:nvSpPr>
        <dsp:cNvPr id="0" name=""/>
        <dsp:cNvSpPr/>
      </dsp:nvSpPr>
      <dsp:spPr>
        <a:xfrm>
          <a:off x="4295037" y="824595"/>
          <a:ext cx="240495" cy="24049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966E1-769E-4B5D-8504-D922A8A02E6A}">
      <dsp:nvSpPr>
        <dsp:cNvPr id="0" name=""/>
        <dsp:cNvSpPr/>
      </dsp:nvSpPr>
      <dsp:spPr>
        <a:xfrm rot="5400000">
          <a:off x="4962929" y="542417"/>
          <a:ext cx="848477" cy="141184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F5535-CFCC-46E7-9426-C69BB69C0A33}">
      <dsp:nvSpPr>
        <dsp:cNvPr id="0" name=""/>
        <dsp:cNvSpPr/>
      </dsp:nvSpPr>
      <dsp:spPr>
        <a:xfrm>
          <a:off x="4821297" y="964255"/>
          <a:ext cx="1274623" cy="111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/>
            <a:t>Mueren</a:t>
          </a:r>
        </a:p>
      </dsp:txBody>
      <dsp:txXfrm>
        <a:off x="4821297" y="964255"/>
        <a:ext cx="1274623" cy="1117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hyperlink" Target="mailto:Priscila.salas@colegio-jeanpiaget.cl" TargetMode="External"/><Relationship Id="rId4" Type="http://schemas.openxmlformats.org/officeDocument/2006/relationships/hyperlink" Target="mailto:Isabel.gomez@colegio-jeanpiaget.c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9632" y="228600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2656"/>
            <a:ext cx="1802011" cy="155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Título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8496944" cy="4305415"/>
          </a:xfrm>
        </p:spPr>
        <p:txBody>
          <a:bodyPr>
            <a:noAutofit/>
          </a:bodyPr>
          <a:lstStyle/>
          <a:p>
            <a:r>
              <a:rPr lang="es-CL" sz="4000" b="1" dirty="0"/>
              <a:t>PLANIFICACIÓN  CLASES VIRTUALES</a:t>
            </a:r>
            <a:r>
              <a:rPr lang="es-CL" sz="4000" dirty="0"/>
              <a:t/>
            </a:r>
            <a:br>
              <a:rPr lang="es-CL" sz="4000" dirty="0"/>
            </a:br>
            <a:r>
              <a:rPr lang="es-CL" sz="4000" dirty="0"/>
              <a:t>SEMANA N°24</a:t>
            </a:r>
            <a:br>
              <a:rPr lang="es-CL" sz="4000" dirty="0"/>
            </a:br>
            <a:r>
              <a:rPr lang="es-CL" sz="4000" dirty="0"/>
              <a:t>FECHA : SEPTIEMBRE 2020</a:t>
            </a:r>
            <a:br>
              <a:rPr lang="es-CL" sz="4000" dirty="0"/>
            </a:br>
            <a:r>
              <a:rPr lang="es-CL" sz="4000" dirty="0"/>
              <a:t>Ciencias Naturales </a:t>
            </a:r>
            <a:br>
              <a:rPr lang="es-CL" sz="4000" dirty="0"/>
            </a:br>
            <a:r>
              <a:rPr lang="es-CL" sz="4000" dirty="0"/>
              <a:t>2° Básico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58" y="4245746"/>
            <a:ext cx="2576912" cy="25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7584" y="33265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2124"/>
                </a:solidFill>
                <a:latin typeface="GoogleSans-Regular"/>
              </a:rPr>
              <a:t>2.-Marca la opción que corresponde, según la similitud con sus padres.</a:t>
            </a:r>
            <a:endParaRPr lang="es-C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373454" cy="516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6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27584" y="54868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2124"/>
                </a:solidFill>
                <a:latin typeface="GoogleSans-Regular"/>
              </a:rPr>
              <a:t>3-¿Dónde se desarrollan o crecen estos animales ,en su etapa de gestación?</a:t>
            </a:r>
            <a:endParaRPr lang="es-C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15" y="1052736"/>
            <a:ext cx="7344816" cy="553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72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64704"/>
            <a:ext cx="7419975" cy="39052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87624" y="26064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 través de la observación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971600" y="5085184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1)¿ En qué se parecen el ciclo de la mariposa con el del saltamontes 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71600" y="5934325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2) ¿ Cuál de ellos experimenta más cambios en su cuerpo a lo largo de su vida?</a:t>
            </a:r>
          </a:p>
        </p:txBody>
      </p:sp>
    </p:spTree>
    <p:extLst>
      <p:ext uri="{BB962C8B-B14F-4D97-AF65-F5344CB8AC3E}">
        <p14:creationId xmlns:p14="http://schemas.microsoft.com/office/powerpoint/2010/main" val="2975993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55576" y="40466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¿Conocen el ciclo de vida de una tortuga?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5536" y="112474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Busca en el texto de estudio la página </a:t>
            </a:r>
            <a:r>
              <a:rPr lang="es-CL" dirty="0">
                <a:solidFill>
                  <a:srgbClr val="FF0000"/>
                </a:solidFill>
              </a:rPr>
              <a:t>86 y 87 </a:t>
            </a:r>
            <a:r>
              <a:rPr lang="es-CL" dirty="0"/>
              <a:t>y conoceremos el ciclo de vida de una tortuga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29" y="1988840"/>
            <a:ext cx="4124325" cy="41814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98273"/>
            <a:ext cx="39433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908720"/>
            <a:ext cx="7372350" cy="30194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85825" y="404664"/>
            <a:ext cx="426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Observa y responde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71600" y="46531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1) ¿Por cuántos ambientes distintos transcurre el ciclo de vida de las tortugas?</a:t>
            </a:r>
          </a:p>
        </p:txBody>
      </p:sp>
    </p:spTree>
    <p:extLst>
      <p:ext uri="{BB962C8B-B14F-4D97-AF65-F5344CB8AC3E}">
        <p14:creationId xmlns:p14="http://schemas.microsoft.com/office/powerpoint/2010/main" val="2466659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 fontScale="90000"/>
          </a:bodyPr>
          <a:lstStyle/>
          <a:p>
            <a:r>
              <a:rPr lang="es-CL" dirty="0"/>
              <a:t>Completemos la pregunta numero 4 que nos quedo pendiente la clases anterior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56792"/>
            <a:ext cx="4381500" cy="501015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5940152" y="1772816"/>
            <a:ext cx="2016224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5400" dirty="0"/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1593733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34890"/>
            <a:ext cx="5216227" cy="6417172"/>
          </a:xfrm>
          <a:prstGeom prst="rect">
            <a:avLst/>
          </a:prstGeom>
        </p:spPr>
      </p:pic>
      <p:pic>
        <p:nvPicPr>
          <p:cNvPr id="5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227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771744"/>
            <a:ext cx="8424936" cy="178100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31640" y="90872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Responde en el cuaderno de actividades  </a:t>
            </a:r>
          </a:p>
        </p:txBody>
      </p:sp>
    </p:spTree>
    <p:extLst>
      <p:ext uri="{BB962C8B-B14F-4D97-AF65-F5344CB8AC3E}">
        <p14:creationId xmlns:p14="http://schemas.microsoft.com/office/powerpoint/2010/main" val="3241313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260648"/>
            <a:ext cx="5040560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TICKET DE SALIDA</a:t>
            </a:r>
          </a:p>
          <a:p>
            <a:pPr algn="ctr"/>
            <a:r>
              <a:rPr lang="es-CL" sz="2000" b="1" dirty="0"/>
              <a:t>Ciencias Naturales </a:t>
            </a:r>
          </a:p>
          <a:p>
            <a:pPr algn="ctr"/>
            <a:r>
              <a:rPr lang="es-CL" sz="2000" b="1" dirty="0"/>
              <a:t>SEMANA 24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467544" y="1530444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Nombre: _______________________________________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CIERRE</a:t>
            </a:r>
          </a:p>
        </p:txBody>
      </p:sp>
      <p:sp>
        <p:nvSpPr>
          <p:cNvPr id="8" name="3 CuadroTexto"/>
          <p:cNvSpPr txBox="1"/>
          <p:nvPr/>
        </p:nvSpPr>
        <p:spPr>
          <a:xfrm>
            <a:off x="467544" y="2420888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1)¿ Todos los animales al nacer tienen una similitud a sus padres?¿Por qué?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2) ¿ Todos los animales se desarrollan y crecen fuera del vientre materno?</a:t>
            </a:r>
          </a:p>
          <a:p>
            <a:r>
              <a:rPr lang="es-CL" dirty="0"/>
              <a:t> ¿Por qué?</a:t>
            </a:r>
          </a:p>
          <a:p>
            <a:endParaRPr lang="es-CL" dirty="0"/>
          </a:p>
          <a:p>
            <a:r>
              <a:rPr lang="es-CL" dirty="0"/>
              <a:t>3) ¿ En qué se parece el ciclo de vida de la gallina con el de la tortuga? </a:t>
            </a:r>
          </a:p>
        </p:txBody>
      </p:sp>
      <p:sp>
        <p:nvSpPr>
          <p:cNvPr id="9" name="4 Rectángulo redondeado"/>
          <p:cNvSpPr/>
          <p:nvPr/>
        </p:nvSpPr>
        <p:spPr>
          <a:xfrm>
            <a:off x="3275856" y="5837003"/>
            <a:ext cx="5738762" cy="9950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Enviar fotografía de este ticket de salida al: </a:t>
            </a:r>
          </a:p>
          <a:p>
            <a:r>
              <a:rPr lang="es-CL" dirty="0"/>
              <a:t>Correo:</a:t>
            </a:r>
            <a:r>
              <a:rPr lang="es-ES_tradnl" u="sng" dirty="0">
                <a:hlinkClick r:id="rId4"/>
              </a:rPr>
              <a:t>Isabel.gomez@colegio-jeanpiaget.cl</a:t>
            </a:r>
            <a:r>
              <a:rPr lang="es-ES_tradnl" dirty="0"/>
              <a:t> (2do.A)</a:t>
            </a:r>
            <a:endParaRPr lang="es-CL" dirty="0"/>
          </a:p>
          <a:p>
            <a:r>
              <a:rPr lang="es-ES_tradnl" u="sng" dirty="0">
                <a:hlinkClick r:id="rId5"/>
              </a:rPr>
              <a:t>Priscila.salas@colegio-jeanpiaget.cl</a:t>
            </a:r>
            <a:r>
              <a:rPr lang="es-ES_tradnl" dirty="0"/>
              <a:t>  (2do.B)</a:t>
            </a:r>
            <a:endParaRPr lang="es-CL" dirty="0"/>
          </a:p>
          <a:p>
            <a:pPr algn="ctr"/>
            <a:r>
              <a:rPr lang="es-CL" dirty="0"/>
              <a:t>:</a:t>
            </a:r>
          </a:p>
        </p:txBody>
      </p:sp>
      <p:pic>
        <p:nvPicPr>
          <p:cNvPr id="10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9200"/>
            <a:ext cx="1691275" cy="16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334" y="1665286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060564"/>
              </p:ext>
            </p:extLst>
          </p:nvPr>
        </p:nvGraphicFramePr>
        <p:xfrm>
          <a:off x="539552" y="1096115"/>
          <a:ext cx="8280920" cy="4967768"/>
        </p:xfrm>
        <a:graphic>
          <a:graphicData uri="http://schemas.openxmlformats.org/drawingml/2006/table">
            <a:tbl>
              <a:tblPr firstRow="1" firstCol="1" bandRow="1"/>
              <a:tblGrid>
                <a:gridCol w="26211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597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E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Ciencias</a:t>
                      </a:r>
                      <a:r>
                        <a:rPr lang="es-ES" sz="16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Naturales </a:t>
                      </a:r>
                      <a:endParaRPr lang="es-CL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9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Isabel</a:t>
                      </a:r>
                      <a:r>
                        <a:rPr lang="es-CL" sz="16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Gómez 2°A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Priscila Salas 2°B</a:t>
                      </a:r>
                      <a:endParaRPr lang="es-CL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5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Judith Figueroa 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Observar y comparar las características de las etapas del ciclo</a:t>
                      </a:r>
                    </a:p>
                    <a:p>
                      <a:r>
                        <a:rPr lang="es-CL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vida de los distintos animales (mamíferos, aves, insectos y</a:t>
                      </a:r>
                    </a:p>
                    <a:p>
                      <a:r>
                        <a:rPr lang="es-CL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Anfibios), relacionándolas con su hábitat. </a:t>
                      </a:r>
                      <a:r>
                        <a:rPr lang="es-CL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(OA 3)</a:t>
                      </a:r>
                      <a:endParaRPr lang="es-CL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779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-Comparan ciclos de vida de distintos animales  en cuanto a su similitud . </a:t>
                      </a:r>
                    </a:p>
                    <a:p>
                      <a:r>
                        <a:rPr lang="es-CL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-Comparan</a:t>
                      </a:r>
                      <a:r>
                        <a:rPr lang="es-CL" sz="16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ciclo de vida de los distintos animales en cuanto a su similitud con los padres, crecimiento fura o dentro de la madre. </a:t>
                      </a:r>
                      <a:endParaRPr lang="es-CL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600" dirty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73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Ciclo</a:t>
                      </a:r>
                      <a:r>
                        <a:rPr lang="es-CL" sz="16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 la vida </a:t>
                      </a:r>
                      <a:endParaRPr lang="es-CL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4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Conocer</a:t>
                      </a:r>
                      <a:r>
                        <a:rPr lang="es-CL" sz="16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y comparar el ciclo de vida de los diferentes animales.</a:t>
                      </a:r>
                      <a:endParaRPr lang="es-CL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467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effectLst/>
                          <a:latin typeface="+mn-lt"/>
                        </a:rPr>
                        <a:t>Ticket</a:t>
                      </a:r>
                      <a:r>
                        <a:rPr lang="es-CL" sz="1600" b="1" baseline="0" dirty="0">
                          <a:effectLst/>
                          <a:latin typeface="+mn-lt"/>
                        </a:rPr>
                        <a:t> de salida </a:t>
                      </a:r>
                      <a:endParaRPr lang="es-CL" sz="1600" b="1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857251"/>
            <a:ext cx="810090" cy="69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457200" y="885230"/>
            <a:ext cx="8229600" cy="643904"/>
          </a:xfrm>
        </p:spPr>
        <p:txBody>
          <a:bodyPr>
            <a:normAutofit fontScale="90000"/>
          </a:bodyPr>
          <a:lstStyle/>
          <a:p>
            <a:r>
              <a:rPr lang="es-CL" dirty="0"/>
              <a:t>Normas de la clase virtual </a:t>
            </a:r>
          </a:p>
        </p:txBody>
      </p:sp>
      <p:pic>
        <p:nvPicPr>
          <p:cNvPr id="2" name="Recomendaciones clases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624" y="1585093"/>
            <a:ext cx="8076752" cy="429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/>
              <a:t>Importante:</a:t>
            </a:r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1" y="3592613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70659" y="4597026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3451" y="116632"/>
            <a:ext cx="2245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>
                <a:solidFill>
                  <a:srgbClr val="FF0000"/>
                </a:solidFill>
              </a:rPr>
              <a:t>Sugerencia para usar en sus presentaciones</a:t>
            </a:r>
          </a:p>
          <a:p>
            <a:r>
              <a:rPr lang="es-CL" i="1" dirty="0">
                <a:solidFill>
                  <a:srgbClr val="FF0000"/>
                </a:solidFill>
              </a:rPr>
              <a:t>*optativo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39552" y="157103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¿Qué es el ciclo de vida?</a:t>
            </a: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626138079"/>
              </p:ext>
            </p:extLst>
          </p:nvPr>
        </p:nvGraphicFramePr>
        <p:xfrm>
          <a:off x="971600" y="23488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683568" y="188640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Recordemos un poco lo visto en clases anteriores </a:t>
            </a:r>
          </a:p>
        </p:txBody>
      </p:sp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tmoj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08363"/>
            <a:ext cx="2649637" cy="26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lamada ovalada 4"/>
          <p:cNvSpPr/>
          <p:nvPr/>
        </p:nvSpPr>
        <p:spPr>
          <a:xfrm>
            <a:off x="2699792" y="1340768"/>
            <a:ext cx="6120680" cy="427714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Las clases anteriores trabajamos en describir y comparar  los ciclos de vida de un anfibio, mariposa, mamífero y aves.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71600" y="47667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¿Qué ciclos de vida ya hemos visto?</a:t>
            </a:r>
          </a:p>
        </p:txBody>
      </p:sp>
    </p:spTree>
    <p:extLst>
      <p:ext uri="{BB962C8B-B14F-4D97-AF65-F5344CB8AC3E}">
        <p14:creationId xmlns:p14="http://schemas.microsoft.com/office/powerpoint/2010/main" val="75226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rmAutofit fontScale="90000"/>
          </a:bodyPr>
          <a:lstStyle/>
          <a:p>
            <a:r>
              <a:rPr lang="es-CL" b="1" i="1" dirty="0">
                <a:solidFill>
                  <a:srgbClr val="FF0000"/>
                </a:solidFill>
              </a:rPr>
              <a:t> Ciclos  de vida de distintos animales     </a:t>
            </a:r>
            <a:endParaRPr lang="es-C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196752"/>
            <a:ext cx="4734209" cy="53285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196753"/>
            <a:ext cx="469249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L" dirty="0"/>
              <a:t>Resuelve las siguientes actividades en tu cuaderno de ciencias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s-CL" dirty="0"/>
              <a:t>                                       07/09/20</a:t>
            </a:r>
          </a:p>
          <a:p>
            <a:pPr marL="0" indent="0" algn="just">
              <a:buNone/>
            </a:pPr>
            <a:r>
              <a:rPr lang="es-CL" dirty="0"/>
              <a:t>Objetivo: </a:t>
            </a:r>
            <a:r>
              <a:rPr lang="es-CL" dirty="0">
                <a:ea typeface="Calibri"/>
                <a:cs typeface="Times New Roman"/>
              </a:rPr>
              <a:t>Conocer y comparar el ciclo de vida de los diferentes animales.</a:t>
            </a:r>
          </a:p>
          <a:p>
            <a:pPr marL="0" indent="0" algn="just">
              <a:buNone/>
            </a:pPr>
            <a:r>
              <a:rPr lang="es-CL" dirty="0">
                <a:ea typeface="Calibri"/>
                <a:cs typeface="Times New Roman"/>
              </a:rPr>
              <a:t>               Clase 24</a:t>
            </a:r>
          </a:p>
          <a:p>
            <a:pPr marL="0" indent="0" algn="just">
              <a:buNone/>
            </a:pPr>
            <a:r>
              <a:rPr lang="es-CL" dirty="0">
                <a:ea typeface="Calibri"/>
                <a:cs typeface="Times New Roman"/>
              </a:rPr>
              <a:t>1° actividad</a:t>
            </a:r>
          </a:p>
        </p:txBody>
      </p:sp>
      <p:sp>
        <p:nvSpPr>
          <p:cNvPr id="4" name="Llamada ovalada 3"/>
          <p:cNvSpPr/>
          <p:nvPr/>
        </p:nvSpPr>
        <p:spPr>
          <a:xfrm>
            <a:off x="5508104" y="3356992"/>
            <a:ext cx="3178696" cy="194421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Coloca mucha atención a las indicaciones de tu profesora</a:t>
            </a:r>
          </a:p>
        </p:txBody>
      </p:sp>
      <p:pic>
        <p:nvPicPr>
          <p:cNvPr id="5" name="Picture 2" descr="Bitmoji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170489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051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252728"/>
          </a:xfrm>
        </p:spPr>
        <p:txBody>
          <a:bodyPr>
            <a:normAutofit/>
          </a:bodyPr>
          <a:lstStyle/>
          <a:p>
            <a:r>
              <a:rPr lang="es-ES" sz="2800" dirty="0"/>
              <a:t>Lee atentamente cada pregunta y responde de acuerdo a lo visto en clases </a:t>
            </a:r>
            <a:r>
              <a:rPr lang="es-CL" sz="2800" dirty="0"/>
              <a:t>anteriores </a:t>
            </a:r>
            <a:endParaRPr lang="es-CL" sz="2800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9512" y="1916832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2124"/>
                </a:solidFill>
                <a:latin typeface="GoogleSans-Regular"/>
              </a:rPr>
              <a:t>1.-¿Cuál de los ciclos se inicia en el medio acuático?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309308"/>
            <a:ext cx="6840760" cy="42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466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582</Words>
  <Application>Microsoft Office PowerPoint</Application>
  <PresentationFormat>Presentación en pantalla (4:3)</PresentationFormat>
  <Paragraphs>77</Paragraphs>
  <Slides>18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0" baseType="lpstr">
      <vt:lpstr>Tema de Office</vt:lpstr>
      <vt:lpstr>1_Tema de Office</vt:lpstr>
      <vt:lpstr>PLANIFICACIÓN  CLASES VIRTUALES SEMANA N°24 FECHA : SEPTIEMBRE 2020 Ciencias Naturales  2° Básico </vt:lpstr>
      <vt:lpstr>Presentación de PowerPoint</vt:lpstr>
      <vt:lpstr>Normas de la clase virtual </vt:lpstr>
      <vt:lpstr>Importante:</vt:lpstr>
      <vt:lpstr>Presentación de PowerPoint</vt:lpstr>
      <vt:lpstr>Presentación de PowerPoint</vt:lpstr>
      <vt:lpstr> Ciclos  de vida de distintos animales     </vt:lpstr>
      <vt:lpstr>Resuelve las siguientes actividades en tu cuaderno de ciencias </vt:lpstr>
      <vt:lpstr>Lee atentamente cada pregunta y responde de acuerdo a lo visto en clases anteriores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Completemos la pregunta numero 4 que nos quedo pendiente la clases anterior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HP</cp:lastModifiedBy>
  <cp:revision>77</cp:revision>
  <dcterms:created xsi:type="dcterms:W3CDTF">2020-07-06T03:06:52Z</dcterms:created>
  <dcterms:modified xsi:type="dcterms:W3CDTF">2020-09-02T21:09:09Z</dcterms:modified>
</cp:coreProperties>
</file>