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56" r:id="rId4"/>
    <p:sldId id="295" r:id="rId5"/>
    <p:sldId id="294" r:id="rId6"/>
    <p:sldId id="258" r:id="rId7"/>
    <p:sldId id="304" r:id="rId8"/>
    <p:sldId id="306" r:id="rId9"/>
    <p:sldId id="307" r:id="rId10"/>
    <p:sldId id="305" r:id="rId11"/>
    <p:sldId id="297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02-09-2020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02-09-2020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microsoft.com/office/2007/relationships/hdphoto" Target="../media/hdphoto2.wdp"/><Relationship Id="rId7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7.gif"/><Relationship Id="rId4" Type="http://schemas.openxmlformats.org/officeDocument/2006/relationships/hyperlink" Target="https://www.youtube.com/watch?v=bKgX1WalrBI" TargetMode="External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N°23</a:t>
            </a:r>
            <a:br>
              <a:rPr lang="es-CL" sz="2800" dirty="0"/>
            </a:br>
            <a:r>
              <a:rPr lang="es-CL" sz="2800" dirty="0"/>
              <a:t>FECHA :8/09/2020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332656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6" y="228600"/>
            <a:ext cx="1196468" cy="11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 smtClean="0"/>
              <a:t>ED. </a:t>
            </a:r>
            <a:r>
              <a:rPr lang="es-CL" sz="2000" b="1" smtClean="0"/>
              <a:t>FÍSICA</a:t>
            </a:r>
            <a:endParaRPr lang="es-CL" sz="2000" b="1" dirty="0"/>
          </a:p>
          <a:p>
            <a:pPr algn="ctr"/>
            <a:r>
              <a:rPr lang="es-CL" sz="2000" b="1" dirty="0"/>
              <a:t>SEMANA 24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31581" y="1988840"/>
            <a:ext cx="84808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1) ¿En qué direcciones nos desplazamos ?¿Qué dificultades nos encontramos en los desplazamientos?</a:t>
            </a:r>
          </a:p>
          <a:p>
            <a:endParaRPr lang="es-CL" sz="2400" dirty="0"/>
          </a:p>
          <a:p>
            <a:r>
              <a:rPr lang="es-CL" sz="2400" dirty="0"/>
              <a:t>2)</a:t>
            </a:r>
            <a:r>
              <a:rPr lang="es-ES_tradnl" sz="2400" dirty="0"/>
              <a:t> ¿De qué que otra manera podemos realizar conducción? Justicia tu respuesta. </a:t>
            </a:r>
          </a:p>
          <a:p>
            <a:endParaRPr lang="es-CL" sz="2400" dirty="0"/>
          </a:p>
          <a:p>
            <a:r>
              <a:rPr lang="es-CL" sz="2400" dirty="0"/>
              <a:t>3)</a:t>
            </a:r>
            <a:r>
              <a:rPr lang="es-ES" sz="2400" dirty="0"/>
              <a:t>¿Podrías proponer alguna actividad distinta en la que ejecutes una conducción sorteando los obstáculos?</a:t>
            </a:r>
          </a:p>
          <a:p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64006" y="5301208"/>
            <a:ext cx="3384376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pPr algn="ctr"/>
            <a:r>
              <a:rPr lang="es-CL" dirty="0"/>
              <a:t>Correo: marcos.lucero@colegio-jeanpiaget.cl</a:t>
            </a:r>
          </a:p>
          <a:p>
            <a:pPr algn="ctr"/>
            <a:r>
              <a:rPr lang="es-CL" dirty="0"/>
              <a:t>Celular:+56964515300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CIERRE</a:t>
            </a:r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67" y="4869160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4" y="21970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973780"/>
              </p:ext>
            </p:extLst>
          </p:nvPr>
        </p:nvGraphicFramePr>
        <p:xfrm>
          <a:off x="328851" y="895774"/>
          <a:ext cx="8486297" cy="5881642"/>
        </p:xfrm>
        <a:graphic>
          <a:graphicData uri="http://schemas.openxmlformats.org/drawingml/2006/table">
            <a:tbl>
              <a:tblPr firstRow="1" firstCol="1" bandRow="1"/>
              <a:tblGrid>
                <a:gridCol w="2686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001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2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Educación Física  / 2° Básico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</a:t>
                      </a:r>
                      <a:endParaRPr lang="es-CL" sz="2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Marcos Lucero Lizama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2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</a:t>
                      </a:r>
                      <a:endParaRPr lang="es-CL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22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2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Conducen objetos con la mano o con el pie, sorteando obstáculos.</a:t>
                      </a:r>
                      <a:endParaRPr lang="es-C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2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/>
                        <a:t>Habilidades motrices básicas.</a:t>
                      </a:r>
                      <a:endParaRPr lang="es-CL" sz="180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800" dirty="0"/>
                        <a:t>Ejecutar habilidades motoras básicas</a:t>
                      </a:r>
                      <a:r>
                        <a:rPr lang="es-CL" sz="1800" baseline="0" dirty="0"/>
                        <a:t> en ejercicios de locomoción.</a:t>
                      </a:r>
                      <a:endParaRPr lang="es-CL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2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2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Ejecutar ejercicios de conducción sorteando obstáculos.</a:t>
                      </a:r>
                      <a:endParaRPr lang="es-CL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200" b="1" dirty="0">
                          <a:effectLst/>
                          <a:latin typeface="+mn-lt"/>
                        </a:rPr>
                        <a:t>EVALUACIÓN</a:t>
                      </a:r>
                      <a:endParaRPr lang="es-CL" sz="22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200" b="1" dirty="0">
                          <a:effectLst/>
                          <a:latin typeface="+mn-lt"/>
                        </a:rPr>
                        <a:t> </a:t>
                      </a:r>
                      <a:endParaRPr lang="es-CL" sz="22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evaluará a través del</a:t>
                      </a:r>
                      <a:r>
                        <a:rPr lang="es-ES_tradnl" sz="18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ticket de salida </a:t>
                      </a:r>
                      <a:endParaRPr lang="es-CL" sz="18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229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/>
              <a:t>Importante:</a:t>
            </a:r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niño con su amigo, significa que debes </a:t>
            </a:r>
            <a:r>
              <a:rPr lang="es-CL" b="1" dirty="0">
                <a:solidFill>
                  <a:prstClr val="black"/>
                </a:solidFill>
              </a:rPr>
              <a:t>realizar los ejercicios de la guía.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F56123C-5C4D-46F4-B2BD-53A7851CF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42223"/>
            <a:ext cx="1746912" cy="13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Motivación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515263"/>
              </p:ext>
            </p:extLst>
          </p:nvPr>
        </p:nvGraphicFramePr>
        <p:xfrm>
          <a:off x="107504" y="1591056"/>
          <a:ext cx="8928992" cy="5150312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150312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+mn-lt"/>
                        </a:rPr>
                        <a:t>Conducen objetos con la mano o con el pie, sorteando obstáculos. Te dejo el siguiente link para fabricar un balón de futbol.</a:t>
                      </a:r>
                      <a:r>
                        <a:rPr lang="es-CL" sz="2000" dirty="0">
                          <a:hlinkClick r:id="rId4"/>
                        </a:rPr>
                        <a:t> https://www.youtube.com/watch?v=bKgX1WalrBI</a:t>
                      </a:r>
                      <a:endParaRPr lang="es-ES" sz="2000" dirty="0">
                        <a:latin typeface="+mn-lt"/>
                      </a:endParaRPr>
                    </a:p>
                    <a:p>
                      <a:endParaRPr lang="es-CL" sz="2000" dirty="0">
                        <a:latin typeface="+mn-lt"/>
                      </a:endParaRPr>
                    </a:p>
                    <a:p>
                      <a:r>
                        <a:rPr lang="es-CL" sz="2000" dirty="0">
                          <a:latin typeface="+mn-lt"/>
                        </a:rPr>
                        <a:t>Conducción mano-pie.</a:t>
                      </a:r>
                    </a:p>
                    <a:p>
                      <a:endParaRPr lang="es-CL" sz="2000" dirty="0">
                        <a:latin typeface="+mn-lt"/>
                      </a:endParaRPr>
                    </a:p>
                    <a:p>
                      <a:r>
                        <a:rPr lang="es-CL" sz="2000" dirty="0">
                          <a:latin typeface="+mn-lt"/>
                        </a:rPr>
                        <a:t>Golpear el balón con </a:t>
                      </a:r>
                      <a:r>
                        <a:rPr lang="es-CL" sz="2000" dirty="0" smtClean="0">
                          <a:latin typeface="+mn-lt"/>
                        </a:rPr>
                        <a:t> </a:t>
                      </a:r>
                      <a:r>
                        <a:rPr lang="es-CL" sz="2000" dirty="0">
                          <a:latin typeface="+mn-lt"/>
                        </a:rPr>
                        <a:t>pies y</a:t>
                      </a:r>
                    </a:p>
                    <a:p>
                      <a:r>
                        <a:rPr lang="es-CL" sz="2000" dirty="0">
                          <a:latin typeface="+mn-lt"/>
                        </a:rPr>
                        <a:t>avanzar de un extremo a otro</a:t>
                      </a:r>
                    </a:p>
                    <a:p>
                      <a:endParaRPr lang="es-CL" sz="2000" dirty="0">
                        <a:latin typeface="+mn-lt"/>
                      </a:endParaRPr>
                    </a:p>
                    <a:p>
                      <a:r>
                        <a:rPr lang="es-CL" sz="2000" dirty="0">
                          <a:latin typeface="+mn-lt"/>
                        </a:rPr>
                        <a:t>Golpear el balón con la mano y</a:t>
                      </a:r>
                    </a:p>
                    <a:p>
                      <a:r>
                        <a:rPr lang="es-CL" sz="2000" dirty="0">
                          <a:latin typeface="+mn-lt"/>
                        </a:rPr>
                        <a:t>avanzar de un extremo a otro.</a:t>
                      </a:r>
                    </a:p>
                    <a:p>
                      <a:endParaRPr lang="es-CL" sz="20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62466"/>
            <a:ext cx="2093218" cy="1569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0"/>
            <a:ext cx="1802032" cy="10379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0" y="5162466"/>
            <a:ext cx="1591056" cy="159105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6039EABA-05C9-4F17-9AD7-041AC8EB2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191" y="2921464"/>
            <a:ext cx="2001305" cy="18722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3023C9E-7D5D-4411-9E8A-41E05AB33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7944" y="2900132"/>
            <a:ext cx="284471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384768"/>
              </p:ext>
            </p:extLst>
          </p:nvPr>
        </p:nvGraphicFramePr>
        <p:xfrm>
          <a:off x="107504" y="1308524"/>
          <a:ext cx="8928992" cy="5444997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444997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1 </a:t>
                      </a: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Realizar ejercicios de conducción con balón de fútbol. </a:t>
                      </a: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Colocar diferentes objetos como se observa en la imagen .</a:t>
                      </a:r>
                    </a:p>
                    <a:p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1.-Realizar conducción del balón  en diferentes direcciones sorteando los obstáculos.</a:t>
                      </a:r>
                    </a:p>
                    <a:p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2.-Realizar conducción del balón con la mano en diferentes direcciones sorteando los obstáculos.</a:t>
                      </a:r>
                    </a:p>
                    <a:p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s-CL" sz="20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57480"/>
            <a:ext cx="2093218" cy="1569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0"/>
            <a:ext cx="1802032" cy="10379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32" y="5089812"/>
            <a:ext cx="1591056" cy="15910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1F134E1-BB51-4471-976E-873ECE933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873" y="4350546"/>
            <a:ext cx="3744416" cy="237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11381"/>
              </p:ext>
            </p:extLst>
          </p:nvPr>
        </p:nvGraphicFramePr>
        <p:xfrm>
          <a:off x="107504" y="1308524"/>
          <a:ext cx="8928992" cy="5444997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444997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2</a:t>
                      </a: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Realizar ejercicios de conducción con balón de fútbol con manos y pies.</a:t>
                      </a:r>
                    </a:p>
                    <a:p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1.-Realizan conducción ida y vuelta con el pie derecho.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2.-Realizan conducción ida y vuelta con el pie izquierdo.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3.-Realizan conducción ida y vuelta con mano derecha.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4.-Realizan conducción ida y vuelta con mano izquierda.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Comic Sans MS" pitchFamily="66" charset="0"/>
                      </a:endParaRPr>
                    </a:p>
                    <a:p>
                      <a:endParaRPr lang="es-CL" sz="2000" dirty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62466"/>
            <a:ext cx="2093218" cy="1569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0"/>
            <a:ext cx="1802032" cy="10379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0" y="5162466"/>
            <a:ext cx="1591056" cy="15910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E551FC4-4910-4265-8E45-9FE5874F1C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51312"/>
            <a:ext cx="4392488" cy="26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6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2682" y="-264261"/>
            <a:ext cx="8278635" cy="1330408"/>
          </a:xfrm>
        </p:spPr>
        <p:txBody>
          <a:bodyPr>
            <a:normAutofit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29910"/>
              </p:ext>
            </p:extLst>
          </p:nvPr>
        </p:nvGraphicFramePr>
        <p:xfrm>
          <a:off x="107504" y="1179116"/>
          <a:ext cx="8928992" cy="5444997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444997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3 </a:t>
                      </a: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Realizar ejercicios de conducción con balón de fútbol. </a:t>
                      </a: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Distribuir botellas de bebidas como se observa en la imagen.</a:t>
                      </a:r>
                    </a:p>
                    <a:p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1.-Ejecutar conducción ida y vuelta con el pie derecho realizando zig-zag.</a:t>
                      </a:r>
                    </a:p>
                    <a:p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2.-Ejecutar conducción ida y vuelta con el pie izquierdo realizando zig-zag.</a:t>
                      </a:r>
                    </a:p>
                    <a:p>
                      <a:endParaRPr lang="es-CL" sz="2000" dirty="0">
                        <a:latin typeface="Comic Sans MS" pitchFamily="66" charset="0"/>
                      </a:endParaRPr>
                    </a:p>
                    <a:p>
                      <a:r>
                        <a:rPr lang="es-CL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3.-Ejecutar la misma secuencia con las manos.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7" y="5005176"/>
            <a:ext cx="2093218" cy="1569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20"/>
            <a:ext cx="1802032" cy="103797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0" y="5021597"/>
            <a:ext cx="1591056" cy="15910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0B9B406-4945-4888-B16A-70B69ECA7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298" y="4102641"/>
            <a:ext cx="4963566" cy="25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120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2590</TotalTime>
  <Words>512</Words>
  <Application>Microsoft Office PowerPoint</Application>
  <PresentationFormat>Presentación en pantalla (4:3)</PresentationFormat>
  <Paragraphs>73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2" baseType="lpstr">
      <vt:lpstr>Tema de Office</vt:lpstr>
      <vt:lpstr>1_Tema de Office</vt:lpstr>
      <vt:lpstr>PLANIFICACIÓN  CLASES VIRTUALES SEMANA N°23 FECHA :8/09/2020</vt:lpstr>
      <vt:lpstr>Presentación de PowerPoint</vt:lpstr>
      <vt:lpstr>Presentación de PowerPoint</vt:lpstr>
      <vt:lpstr>Presentación de PowerPoint</vt:lpstr>
      <vt:lpstr>Importante:</vt:lpstr>
      <vt:lpstr>Inicio Motivación</vt:lpstr>
      <vt:lpstr>Desarrollo </vt:lpstr>
      <vt:lpstr>Desarrollo </vt:lpstr>
      <vt:lpstr>Desarrollo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HP</cp:lastModifiedBy>
  <cp:revision>117</cp:revision>
  <dcterms:created xsi:type="dcterms:W3CDTF">2020-07-06T03:06:52Z</dcterms:created>
  <dcterms:modified xsi:type="dcterms:W3CDTF">2020-09-02T21:16:26Z</dcterms:modified>
</cp:coreProperties>
</file>