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56" r:id="rId10"/>
    <p:sldId id="322" r:id="rId11"/>
    <p:sldId id="358" r:id="rId12"/>
    <p:sldId id="360" r:id="rId13"/>
    <p:sldId id="361" r:id="rId14"/>
    <p:sldId id="362" r:id="rId15"/>
    <p:sldId id="297" r:id="rId16"/>
    <p:sldId id="363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tNgQKNw8Q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80831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2°A Y 2°B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07 al 11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123728" y="6093296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hlinkClick r:id="rId3"/>
              </a:rPr>
              <a:t>https://www.youtube.com/watch?v=UhtNgQKNw8Q</a:t>
            </a:r>
            <a:endParaRPr lang="es-MX" dirty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00897" y="470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Comenta con tus compañeros, levantando la mano para opinar: </a:t>
            </a:r>
            <a:endParaRPr lang="es-MX" dirty="0"/>
          </a:p>
        </p:txBody>
      </p:sp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34958" y="2486846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se llama la capital del país?</a:t>
            </a:r>
          </a:p>
          <a:p>
            <a:pPr algn="ctr"/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99828"/>
            <a:ext cx="1721887" cy="2005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1561626" y="3644027"/>
            <a:ext cx="208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Santiago de Chile 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716016" y="4150368"/>
            <a:ext cx="3138417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¿Cómo se llama la nuestra región?</a:t>
            </a:r>
          </a:p>
          <a:p>
            <a:pPr algn="ctr"/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04047" y="5229200"/>
            <a:ext cx="256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Libertador General Bernardo O’Higgins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4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Abramos tu libro en la página 25 y responde las preguntas que te haga la profesora: 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3936"/>
            <a:ext cx="4783030" cy="5632946"/>
          </a:xfrm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156176" y="3598954"/>
            <a:ext cx="29878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¿Cuántos países pertenecen a América del Sur?</a:t>
            </a:r>
            <a:endParaRPr lang="es-MX" dirty="0"/>
          </a:p>
        </p:txBody>
      </p:sp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260648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619347"/>
          </a:xfrm>
        </p:spPr>
        <p:txBody>
          <a:bodyPr>
            <a:noAutofit/>
          </a:bodyPr>
          <a:lstStyle/>
          <a:p>
            <a:r>
              <a:rPr lang="es-MX" sz="3600" dirty="0" smtClean="0"/>
              <a:t>Abre tu libro en la </a:t>
            </a: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26</a:t>
            </a:r>
            <a:r>
              <a:rPr lang="es-MX" sz="3600" dirty="0" smtClean="0"/>
              <a:t>: </a:t>
            </a:r>
            <a:endParaRPr lang="es-MX" sz="3600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20"/>
            <a:ext cx="2448272" cy="6741368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13" y="764704"/>
            <a:ext cx="4125326" cy="4968552"/>
          </a:xfrm>
          <a:prstGeom prst="rect">
            <a:avLst/>
          </a:prstGeom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732240" y="2420888"/>
            <a:ext cx="230425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¿En cuántas regiones se divide Chile?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948264" y="32489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16 regiones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60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96887"/>
            <a:ext cx="4752528" cy="8353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46575" y="114156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21138" y="1708065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Nombra los países de América del Sur, utilizando el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mapa</a:t>
            </a:r>
            <a:r>
              <a:rPr lang="es-CL" dirty="0" smtClean="0">
                <a:ea typeface="Calibri"/>
                <a:cs typeface="Times New Roman"/>
              </a:rPr>
              <a:t> de la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página 25 </a:t>
            </a:r>
            <a:r>
              <a:rPr lang="es-CL" dirty="0" smtClean="0">
                <a:ea typeface="Calibri"/>
                <a:cs typeface="Times New Roman"/>
              </a:rPr>
              <a:t>y dibuja una        en el lugar donde se encuentra la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capital</a:t>
            </a:r>
            <a:r>
              <a:rPr lang="es-CL" dirty="0" smtClean="0">
                <a:ea typeface="Calibri"/>
                <a:cs typeface="Times New Roman"/>
              </a:rPr>
              <a:t> de nuestro país  y escribe su nombre   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MX" dirty="0"/>
              <a:t>Si estuvieras en Colombia, ¿cómo indicarías la ubicación de Chile? Usa los </a:t>
            </a:r>
            <a:r>
              <a:rPr lang="es-MX" b="1" dirty="0">
                <a:solidFill>
                  <a:srgbClr val="FF0000"/>
                </a:solidFill>
              </a:rPr>
              <a:t>puntos cardinales</a:t>
            </a:r>
            <a:r>
              <a:rPr lang="es-MX" dirty="0"/>
              <a:t>.</a:t>
            </a:r>
            <a:endParaRPr lang="es-CL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Completa las oraciones según corresponda (observa el mapa de la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página 25</a:t>
            </a:r>
            <a:r>
              <a:rPr lang="es-CL" dirty="0" smtClean="0">
                <a:ea typeface="Calibri"/>
                <a:cs typeface="Times New Roman"/>
              </a:rPr>
              <a:t>):</a:t>
            </a:r>
          </a:p>
          <a:p>
            <a:pPr algn="just">
              <a:spcAft>
                <a:spcPts val="0"/>
              </a:spcAft>
            </a:pPr>
            <a:endParaRPr lang="es-CL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CL" dirty="0" smtClean="0">
                <a:ea typeface="Calibri"/>
                <a:cs typeface="Times New Roman"/>
              </a:rPr>
              <a:t>Chile, es un país largo y angosto. Por el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norte</a:t>
            </a:r>
            <a:r>
              <a:rPr lang="es-CL" dirty="0" smtClean="0">
                <a:ea typeface="Calibri"/>
                <a:cs typeface="Times New Roman"/>
              </a:rPr>
              <a:t> limita con __________, hacia el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este</a:t>
            </a:r>
            <a:r>
              <a:rPr lang="es-CL" dirty="0" smtClean="0">
                <a:ea typeface="Calibri"/>
                <a:cs typeface="Times New Roman"/>
              </a:rPr>
              <a:t> con ___________ y ___________, hacia el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oeste</a:t>
            </a:r>
            <a:r>
              <a:rPr lang="es-CL" dirty="0" smtClean="0">
                <a:ea typeface="Calibri"/>
                <a:cs typeface="Times New Roman"/>
              </a:rPr>
              <a:t> se encuentra el _________________ y hacia el </a:t>
            </a:r>
            <a:r>
              <a:rPr lang="es-CL" b="1" dirty="0" smtClean="0">
                <a:solidFill>
                  <a:srgbClr val="FF0000"/>
                </a:solidFill>
                <a:ea typeface="Calibri"/>
                <a:cs typeface="Times New Roman"/>
              </a:rPr>
              <a:t>sur</a:t>
            </a:r>
            <a:r>
              <a:rPr lang="es-CL" dirty="0" smtClean="0">
                <a:ea typeface="Calibri"/>
                <a:cs typeface="Times New Roman"/>
              </a:rPr>
              <a:t> con el _______________.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CL" dirty="0">
                <a:ea typeface="Calibri"/>
                <a:cs typeface="Times New Roman"/>
              </a:rPr>
              <a:t>4</a:t>
            </a:r>
            <a:r>
              <a:rPr lang="es-CL" dirty="0" smtClean="0">
                <a:ea typeface="Calibri"/>
                <a:cs typeface="Times New Roman"/>
              </a:rPr>
              <a:t>)  Encierra en un círculo nuestra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región </a:t>
            </a:r>
            <a:r>
              <a:rPr lang="es-CL" dirty="0" smtClean="0">
                <a:ea typeface="Calibri"/>
                <a:cs typeface="Times New Roman"/>
              </a:rPr>
              <a:t>y con una flecha escribe el nombre de su capital.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 smtClean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76451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5589240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19083" y="5699530"/>
            <a:ext cx="36724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Debes enviar una fotografía de la página trabajada.</a:t>
            </a:r>
            <a:endParaRPr lang="es-MX" dirty="0"/>
          </a:p>
        </p:txBody>
      </p:sp>
      <p:sp>
        <p:nvSpPr>
          <p:cNvPr id="10" name="9 Estrella de 5 puntas"/>
          <p:cNvSpPr/>
          <p:nvPr/>
        </p:nvSpPr>
        <p:spPr>
          <a:xfrm>
            <a:off x="1472835" y="2022680"/>
            <a:ext cx="362862" cy="2483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4) ¿Con qué </a:t>
            </a:r>
            <a:r>
              <a:rPr lang="es-MX" sz="2400" dirty="0" smtClean="0"/>
              <a:t>lugares </a:t>
            </a:r>
            <a:r>
              <a:rPr lang="es-MX" sz="2400" dirty="0"/>
              <a:t>limita tu región por el norte, sur, este y oeste? </a:t>
            </a:r>
            <a:r>
              <a:rPr lang="es-MX" sz="2400" dirty="0" smtClean="0"/>
              <a:t>(Observa el mapa de la </a:t>
            </a:r>
            <a:r>
              <a:rPr lang="es-MX" sz="2400" b="1" dirty="0" smtClean="0">
                <a:solidFill>
                  <a:srgbClr val="FF0000"/>
                </a:solidFill>
              </a:rPr>
              <a:t>página 26</a:t>
            </a:r>
            <a:r>
              <a:rPr lang="es-MX" sz="2400" dirty="0" smtClean="0"/>
              <a:t>)</a:t>
            </a:r>
          </a:p>
          <a:p>
            <a:pPr marL="0" indent="0">
              <a:buNone/>
            </a:pPr>
            <a:r>
              <a:rPr lang="es-MX" sz="2400" dirty="0" smtClean="0"/>
              <a:t>Por el </a:t>
            </a:r>
            <a:r>
              <a:rPr lang="es-MX" sz="2400" b="1" dirty="0" smtClean="0">
                <a:solidFill>
                  <a:srgbClr val="FF0000"/>
                </a:solidFill>
              </a:rPr>
              <a:t>norte</a:t>
            </a:r>
            <a:r>
              <a:rPr lang="es-MX" sz="2400" dirty="0" smtClean="0"/>
              <a:t> con:</a:t>
            </a:r>
          </a:p>
          <a:p>
            <a:pPr marL="0" indent="0">
              <a:buNone/>
            </a:pPr>
            <a:r>
              <a:rPr lang="es-MX" sz="2400" dirty="0" smtClean="0"/>
              <a:t>Por el </a:t>
            </a:r>
            <a:r>
              <a:rPr lang="es-MX" sz="2400" b="1" dirty="0" smtClean="0">
                <a:solidFill>
                  <a:srgbClr val="FF0000"/>
                </a:solidFill>
              </a:rPr>
              <a:t>este</a:t>
            </a:r>
            <a:r>
              <a:rPr lang="es-MX" sz="2400" dirty="0" smtClean="0"/>
              <a:t> con:</a:t>
            </a:r>
          </a:p>
          <a:p>
            <a:pPr marL="0" indent="0">
              <a:buNone/>
            </a:pPr>
            <a:r>
              <a:rPr lang="es-MX" sz="2400" dirty="0" smtClean="0"/>
              <a:t>Por el </a:t>
            </a:r>
            <a:r>
              <a:rPr lang="es-MX" sz="2400" b="1" dirty="0" smtClean="0">
                <a:solidFill>
                  <a:srgbClr val="FF0000"/>
                </a:solidFill>
              </a:rPr>
              <a:t>sur</a:t>
            </a:r>
            <a:r>
              <a:rPr lang="es-MX" sz="2400" dirty="0" smtClean="0"/>
              <a:t> con:</a:t>
            </a:r>
          </a:p>
          <a:p>
            <a:pPr marL="0" indent="0">
              <a:buNone/>
            </a:pPr>
            <a:r>
              <a:rPr lang="es-MX" sz="2400" dirty="0" smtClean="0"/>
              <a:t>Por el </a:t>
            </a:r>
            <a:r>
              <a:rPr lang="es-MX" sz="2400" b="1" dirty="0" smtClean="0">
                <a:solidFill>
                  <a:srgbClr val="FF0000"/>
                </a:solidFill>
              </a:rPr>
              <a:t>oeste</a:t>
            </a:r>
            <a:r>
              <a:rPr lang="es-MX" sz="2400" dirty="0" smtClean="0"/>
              <a:t> con: 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/>
              <a:t>5) </a:t>
            </a:r>
            <a:r>
              <a:rPr lang="es-MX" sz="2400" dirty="0" smtClean="0"/>
              <a:t>¿Es </a:t>
            </a:r>
            <a:r>
              <a:rPr lang="es-MX" sz="2400" dirty="0"/>
              <a:t>importante conocer la forma y los límites de su región</a:t>
            </a:r>
            <a:r>
              <a:rPr lang="es-MX" sz="2400" dirty="0" smtClean="0"/>
              <a:t>? ¿Por qué?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5" y="5229200"/>
            <a:ext cx="3489843" cy="16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5589240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52" y="1196752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1" y="-27523"/>
            <a:ext cx="874038" cy="75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01934"/>
              </p:ext>
            </p:extLst>
          </p:nvPr>
        </p:nvGraphicFramePr>
        <p:xfrm>
          <a:off x="544126" y="953313"/>
          <a:ext cx="7992888" cy="5391334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2°A-B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Judith Figueroa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07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Ubicar Chile, Santiago, la propia región y su capital en el globo terráqueo o en mapas, y describir la ubicación relativa de países limítrofes y de otros países de América del Sur, utilizando los puntos cardinales.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/>
                        <a:t>Ubican la capital del país en un mapa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/>
                        <a:t>Distinguen la región donde viven y su capital en un mapa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/>
                        <a:t>Identifican los puntos cardinales y los utilizan para localizar lugares.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/>
                        <a:t>Distinguen países de América del Sur en el mapa.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="0" dirty="0" smtClean="0"/>
                        <a:t>Utilizan los puntos cardinales para describir la ubicación relativa de países limítrofes de Chile.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Utilizan los puntos cardinales para describir la ubicación relativa de países de América del Sur con respecto a Chile.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Ubicación relativa de Chile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Leer y comunicar información geográfica mediante distintas herramientas (planos, mapas, globos terráqueos y diagramas).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Utilizar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coordenadas geográficas para localizar Chile y su capital. distinguiendo la región donde vivimos y algunos países de América por medio de mapas.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11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699477" y="1627666"/>
            <a:ext cx="23397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Chile es un país largo y angosto, ubicado en América del Sur.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29" y="193134"/>
            <a:ext cx="4964296" cy="6063916"/>
          </a:xfrm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>
                <a:latin typeface="Script MT Bold" panose="03040602040607080904" pitchFamily="66" charset="0"/>
              </a:rPr>
              <a:t>Ubicación relativa de Chile .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Script MT Bold" panose="03040602040607080904" pitchFamily="66" charset="0"/>
              </a:rPr>
              <a:t>Objetivo: Utilizar coordenadas geográficas para localizar Chile y su capital. distinguiendo la región donde vivimos y algunos países de América por medio de mapas.</a:t>
            </a: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15072</TotalTime>
  <Words>687</Words>
  <Application>Microsoft Office PowerPoint</Application>
  <PresentationFormat>Presentación en pantalla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1_Tema de Office</vt:lpstr>
      <vt:lpstr>PLANIFICACIÓN  CLASES VIRTUALES HISTORIA, GEOGRAFÍA Y CS. SOCIALES 2°A Y 2°B SEMANA N° 24 FECHA : 07 al 11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Presentación de PowerPoint</vt:lpstr>
      <vt:lpstr>Ubicación relativa de Chile .</vt:lpstr>
      <vt:lpstr>Observemos el video </vt:lpstr>
      <vt:lpstr>Comenta con tus compañeros, levantando la mano para opinar: </vt:lpstr>
      <vt:lpstr>Abramos tu libro en la página 25 y responde las preguntas que te haga la profesora: </vt:lpstr>
      <vt:lpstr>Abre tu libro en la página 26: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171</cp:revision>
  <dcterms:created xsi:type="dcterms:W3CDTF">2020-07-06T03:06:52Z</dcterms:created>
  <dcterms:modified xsi:type="dcterms:W3CDTF">2020-09-06T20:40:24Z</dcterms:modified>
</cp:coreProperties>
</file>