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6" r:id="rId10"/>
    <p:sldId id="288" r:id="rId11"/>
    <p:sldId id="289" r:id="rId12"/>
    <p:sldId id="290" r:id="rId13"/>
    <p:sldId id="293" r:id="rId14"/>
    <p:sldId id="294" r:id="rId15"/>
    <p:sldId id="297" r:id="rId16"/>
    <p:sldId id="298" r:id="rId17"/>
    <p:sldId id="278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Hb4-CCif7U&amp;t=12s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7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me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IN</a:t>
            </a:r>
            <a:endParaRPr lang="es-MX" sz="5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 smtClean="0"/>
              <a:t>ON</a:t>
            </a:r>
            <a:endParaRPr lang="es-MX" sz="5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58" y="2475485"/>
            <a:ext cx="3195662" cy="27610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59" y="2591269"/>
            <a:ext cx="3008504" cy="26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UNDER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NEXT TO / BY 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2596303"/>
            <a:ext cx="3513587" cy="2880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83" y="2596302"/>
            <a:ext cx="3396638" cy="28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12800" y="1106907"/>
            <a:ext cx="538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smtClean="0"/>
              <a:t>IN FRONT OF </a:t>
            </a: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93853" y="1203158"/>
            <a:ext cx="538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r>
              <a:rPr lang="es-MX" sz="3600" dirty="0" smtClean="0"/>
              <a:t>BEHIND</a:t>
            </a:r>
            <a:endParaRPr lang="es-MX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81" y="2067627"/>
            <a:ext cx="3248524" cy="3105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981" y="2067627"/>
            <a:ext cx="3410538" cy="31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6957" y="2059255"/>
            <a:ext cx="4377307" cy="3511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sp>
        <p:nvSpPr>
          <p:cNvPr id="4" name="Llamada de nube 3"/>
          <p:cNvSpPr/>
          <p:nvPr/>
        </p:nvSpPr>
        <p:spPr>
          <a:xfrm>
            <a:off x="1770017" y="1722923"/>
            <a:ext cx="3116179" cy="2237874"/>
          </a:xfrm>
          <a:prstGeom prst="cloudCallout">
            <a:avLst>
              <a:gd name="adj1" fmla="val 130695"/>
              <a:gd name="adj2" fmla="val 353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Trae un caja o un recipiente y una pelota de papel. Sigue mis instrucciones y juguemos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11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45" y="7187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788" y="-254286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0419" t="17237" r="21557" b="6495"/>
          <a:stretch/>
        </p:blipFill>
        <p:spPr>
          <a:xfrm>
            <a:off x="2299063" y="1240970"/>
            <a:ext cx="7008205" cy="487244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898571" y="5329646"/>
            <a:ext cx="3435532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11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45" y="7187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53" y="133449"/>
            <a:ext cx="1659547" cy="1425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788" y="-254286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0230" t="13279" r="20878" b="35210"/>
          <a:stretch/>
        </p:blipFill>
        <p:spPr>
          <a:xfrm>
            <a:off x="1423851" y="1620395"/>
            <a:ext cx="8490858" cy="46759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873829" y="3213463"/>
            <a:ext cx="3971108" cy="1476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3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/>
        </p:nvSpPr>
        <p:spPr>
          <a:xfrm>
            <a:off x="6746940" y="5586413"/>
            <a:ext cx="2943225" cy="1271587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184758"/>
            <a:ext cx="10972800" cy="1143000"/>
          </a:xfrm>
        </p:spPr>
        <p:txBody>
          <a:bodyPr/>
          <a:lstStyle/>
          <a:p>
            <a:r>
              <a:rPr lang="es-MX" dirty="0" smtClean="0"/>
              <a:t>Time to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1417638"/>
            <a:ext cx="269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Instrucciones: </a:t>
            </a:r>
          </a:p>
          <a:p>
            <a:endParaRPr lang="es-MX" dirty="0"/>
          </a:p>
          <a:p>
            <a:r>
              <a:rPr lang="es-MX" dirty="0" smtClean="0"/>
              <a:t>1- Gira la rueda</a:t>
            </a:r>
          </a:p>
          <a:p>
            <a:r>
              <a:rPr lang="es-MX" dirty="0" smtClean="0"/>
              <a:t>2- Al parar la rueda, debes crear un oración con la preposición de lugar que corresponda.</a:t>
            </a:r>
          </a:p>
          <a:p>
            <a:endParaRPr lang="es-MX" dirty="0"/>
          </a:p>
        </p:txBody>
      </p:sp>
      <p:sp>
        <p:nvSpPr>
          <p:cNvPr id="5" name="BOTON"/>
          <p:cNvSpPr/>
          <p:nvPr/>
        </p:nvSpPr>
        <p:spPr>
          <a:xfrm>
            <a:off x="1632858" y="4180115"/>
            <a:ext cx="1881052" cy="181573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Parar 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41" y="958242"/>
            <a:ext cx="8784824" cy="5037610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 rot="20952681">
            <a:off x="3592582" y="3248059"/>
            <a:ext cx="1923211" cy="1042987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0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Where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pencil</a:t>
            </a:r>
            <a:r>
              <a:rPr lang="es-CL" sz="2800" dirty="0" smtClean="0">
                <a:solidFill>
                  <a:schemeClr val="tx1"/>
                </a:solidFill>
              </a:rPr>
              <a:t> ?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sentence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Where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is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notebook? </a:t>
            </a:r>
            <a:r>
              <a:rPr lang="es-CL" sz="2800" dirty="0" err="1" smtClean="0">
                <a:solidFill>
                  <a:schemeClr val="tx1"/>
                </a:solidFill>
              </a:rPr>
              <a:t>Write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sentence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Create a sentences with a preposition of place and explain why you choose it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3007336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57011"/>
              </p:ext>
            </p:extLst>
          </p:nvPr>
        </p:nvGraphicFramePr>
        <p:xfrm>
          <a:off x="469408" y="548641"/>
          <a:ext cx="11347454" cy="59384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Realizan acciones, gestos o mímica de acuerdo a lo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escuchado en canciones, rimas o indicaciones del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docente.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Siguen, repiten y cantan un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2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oral de textos adaptados y auténticos muy breves y simples con temas conocidos.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Realizan acciones, gestos o mímica de acuerdo a lo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escuchado en canciones, rimas o indicaciones del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docente.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" b="96530" l="6625" r="95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Prepositions</a:t>
            </a:r>
            <a:r>
              <a:rPr lang="es-MX" b="1" dirty="0" smtClean="0"/>
              <a:t> of place 2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lvl="0" algn="just"/>
            <a:r>
              <a:rPr lang="es-MX" sz="3600" dirty="0" smtClean="0"/>
              <a:t>Objetivo: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Realizan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acciones, gestos o mímica de acuerdo a lo escuchado en canciones, rimas o indicaciones del docente.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0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7 th</a:t>
            </a:r>
            <a:r>
              <a:rPr lang="es-MX" sz="2400" dirty="0"/>
              <a:t>,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206" y="135443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</a:t>
            </a:r>
            <a:r>
              <a:rPr lang="es-CL" sz="140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recordaremos </a:t>
            </a:r>
            <a:r>
              <a:rPr lang="es-CL" sz="1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preposiciones de lugar, pero antes de comenzar quiero que me ayudes a cantar y a imitar la siguiente canción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05897" y="4291081"/>
            <a:ext cx="556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6"/>
              </a:rPr>
              <a:t>https://www.youtube.com/watch?v=DHb4-CCif7U&amp;t=12s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829" y="1204917"/>
            <a:ext cx="5458971" cy="28644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5009" y="-567374"/>
            <a:ext cx="2426418" cy="29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Preposition</a:t>
            </a:r>
            <a:r>
              <a:rPr lang="es-MX" dirty="0" smtClean="0"/>
              <a:t> of place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813972" y="7677869"/>
            <a:ext cx="2400622" cy="1852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19" y="-254286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1028" name="Picture 4" descr="remember | Briz Brain &amp; Sp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0" b="95213" l="2612" r="97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34">
            <a:off x="1037249" y="1142492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362344" y="1938427"/>
            <a:ext cx="7244696" cy="3794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Una preposición de lugar muestra la ubicación o posición de algo relacionado con otra cosa. </a:t>
            </a:r>
            <a:endParaRPr lang="es-MX" sz="2800" dirty="0" smtClean="0">
              <a:solidFill>
                <a:schemeClr val="tx1"/>
              </a:solidFill>
            </a:endParaRPr>
          </a:p>
          <a:p>
            <a:pPr algn="just"/>
            <a:endParaRPr lang="es-MX" sz="2800" dirty="0">
              <a:solidFill>
                <a:schemeClr val="tx1"/>
              </a:solidFill>
            </a:endParaRPr>
          </a:p>
          <a:p>
            <a:pPr algn="just"/>
            <a:r>
              <a:rPr lang="es-MX" sz="2800" dirty="0" err="1" smtClean="0">
                <a:solidFill>
                  <a:schemeClr val="tx1"/>
                </a:solidFill>
              </a:rPr>
              <a:t>Ej</a:t>
            </a:r>
            <a:r>
              <a:rPr lang="es-MX" sz="2800" dirty="0" smtClean="0">
                <a:solidFill>
                  <a:schemeClr val="tx1"/>
                </a:solidFill>
              </a:rPr>
              <a:t>: </a:t>
            </a:r>
            <a:r>
              <a:rPr lang="es-MX" sz="2800" dirty="0" err="1" smtClean="0">
                <a:solidFill>
                  <a:schemeClr val="tx1"/>
                </a:solidFill>
              </a:rPr>
              <a:t>The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cat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is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smtClean="0">
                <a:solidFill>
                  <a:srgbClr val="FF0000"/>
                </a:solidFill>
              </a:rPr>
              <a:t>IN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the</a:t>
            </a:r>
            <a:r>
              <a:rPr lang="es-MX" sz="2800" dirty="0" smtClean="0">
                <a:solidFill>
                  <a:schemeClr val="tx1"/>
                </a:solidFill>
              </a:rPr>
              <a:t> box  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( el gato esta </a:t>
            </a:r>
            <a:r>
              <a:rPr lang="es-MX" sz="2800" dirty="0" smtClean="0">
                <a:solidFill>
                  <a:srgbClr val="FF0000"/>
                </a:solidFill>
              </a:rPr>
              <a:t>dentro</a:t>
            </a:r>
            <a:r>
              <a:rPr lang="es-MX" sz="2800" dirty="0" smtClean="0">
                <a:solidFill>
                  <a:schemeClr val="tx1"/>
                </a:solidFill>
              </a:rPr>
              <a:t> de la caja)</a:t>
            </a:r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1030" name="Picture 6" descr="Gato en caja de cartón. Lindo gato de dibujos animados en caja de cartón.  gatito gracioso sentado en una caja, ilustración 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47" y="3900712"/>
            <a:ext cx="1754496" cy="18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577</Words>
  <Application>Microsoft Office PowerPoint</Application>
  <PresentationFormat>Personalizado</PresentationFormat>
  <Paragraphs>97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1_Tema de Office</vt:lpstr>
      <vt:lpstr>2° GRADE ONLINE CLASS WEEK N°24 DATE: SEPTEMBER 7 th, 2020</vt:lpstr>
      <vt:lpstr>Presentación de PowerPoint</vt:lpstr>
      <vt:lpstr>Reglas de la clase virtual </vt:lpstr>
      <vt:lpstr>Presentación de PowerPoint</vt:lpstr>
      <vt:lpstr>Importante </vt:lpstr>
      <vt:lpstr>Inicio</vt:lpstr>
      <vt:lpstr> Prepositions of place 2 </vt:lpstr>
      <vt:lpstr>MOTIVACIÓN</vt:lpstr>
      <vt:lpstr>Preposition of place</vt:lpstr>
      <vt:lpstr>Repeat after me</vt:lpstr>
      <vt:lpstr>Presentación de PowerPoint</vt:lpstr>
      <vt:lpstr>Presentación de PowerPoint</vt:lpstr>
      <vt:lpstr>It´s time to play</vt:lpstr>
      <vt:lpstr>Activity book page 11 </vt:lpstr>
      <vt:lpstr>Activity book page 11 </vt:lpstr>
      <vt:lpstr>Time to play 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48</cp:revision>
  <dcterms:created xsi:type="dcterms:W3CDTF">2020-08-03T02:54:47Z</dcterms:created>
  <dcterms:modified xsi:type="dcterms:W3CDTF">2020-09-04T01:16:00Z</dcterms:modified>
</cp:coreProperties>
</file>