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9"/>
  </p:notesMasterIdLst>
  <p:sldIdLst>
    <p:sldId id="256" r:id="rId3"/>
    <p:sldId id="257" r:id="rId4"/>
    <p:sldId id="258" r:id="rId5"/>
    <p:sldId id="260" r:id="rId6"/>
    <p:sldId id="262" r:id="rId7"/>
    <p:sldId id="277" r:id="rId8"/>
    <p:sldId id="261" r:id="rId9"/>
    <p:sldId id="263" r:id="rId10"/>
    <p:sldId id="271" r:id="rId11"/>
    <p:sldId id="267" r:id="rId12"/>
    <p:sldId id="275" r:id="rId13"/>
    <p:sldId id="272" r:id="rId14"/>
    <p:sldId id="268" r:id="rId15"/>
    <p:sldId id="276" r:id="rId16"/>
    <p:sldId id="264" r:id="rId17"/>
    <p:sldId id="274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D930C5-4E30-4643-891A-C02789E90845}">
  <a:tblStyle styleId="{DDD930C5-4E30-4643-891A-C02789E908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04" autoAdjust="0"/>
    <p:restoredTop sz="94660"/>
  </p:normalViewPr>
  <p:slideViewPr>
    <p:cSldViewPr snapToGrid="0">
      <p:cViewPr>
        <p:scale>
          <a:sx n="76" d="100"/>
          <a:sy n="76" d="100"/>
        </p:scale>
        <p:origin x="-1842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1253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126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80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19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264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02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89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331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15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s-C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50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s-C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37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29.pn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ctrTitle"/>
          </p:nvPr>
        </p:nvSpPr>
        <p:spPr>
          <a:xfrm>
            <a:off x="351196" y="2286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</a:t>
            </a:r>
            <a:r>
              <a:rPr lang="es-CL" sz="2800" dirty="0" smtClean="0"/>
              <a:t>N°24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FECHA : </a:t>
            </a:r>
            <a:r>
              <a:rPr lang="es-CL" sz="2800" dirty="0" smtClean="0"/>
              <a:t> 07 al 11 de Septiembre</a:t>
            </a:r>
            <a:endParaRPr sz="2800" dirty="0"/>
          </a:p>
        </p:txBody>
      </p:sp>
      <p:sp>
        <p:nvSpPr>
          <p:cNvPr id="164" name="Google Shape;164;p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saludable</a:t>
            </a:r>
            <a:endParaRPr sz="16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7129" y="340293"/>
            <a:ext cx="1916482" cy="186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95" y="508688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8" y="1853852"/>
            <a:ext cx="6776907" cy="374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7" name="16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8" name="17 Llamada de nube"/>
          <p:cNvSpPr/>
          <p:nvPr/>
        </p:nvSpPr>
        <p:spPr>
          <a:xfrm>
            <a:off x="2482516" y="0"/>
            <a:ext cx="6112566" cy="1428749"/>
          </a:xfrm>
          <a:prstGeom prst="cloudCallout">
            <a:avLst>
              <a:gd name="adj1" fmla="val -74856"/>
              <a:gd name="adj2" fmla="val 678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Observa y encuentra el error</a:t>
            </a:r>
            <a:endParaRPr lang="es-CL" sz="32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76" y="1605368"/>
            <a:ext cx="5862180" cy="229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851769" y="1628775"/>
            <a:ext cx="1465545" cy="113986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7200" b="1" dirty="0">
                <a:solidFill>
                  <a:srgbClr val="FF0000"/>
                </a:solidFill>
                <a:latin typeface="Berlin Sans FB Demi" pitchFamily="34" charset="0"/>
              </a:rPr>
              <a:t>60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76" y="4008330"/>
            <a:ext cx="5862180" cy="258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9" y="3903577"/>
            <a:ext cx="2176463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Flecha derecha"/>
          <p:cNvSpPr/>
          <p:nvPr/>
        </p:nvSpPr>
        <p:spPr>
          <a:xfrm>
            <a:off x="751562" y="388307"/>
            <a:ext cx="1921210" cy="10404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19 Flecha izquierda"/>
          <p:cNvSpPr/>
          <p:nvPr/>
        </p:nvSpPr>
        <p:spPr>
          <a:xfrm>
            <a:off x="338203" y="5549030"/>
            <a:ext cx="1816274" cy="93945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9" name="28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5" t="3296" r="20141" b="49534"/>
          <a:stretch/>
        </p:blipFill>
        <p:spPr bwMode="auto">
          <a:xfrm>
            <a:off x="2482516" y="2768644"/>
            <a:ext cx="1193800" cy="1075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32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49765" r="39395"/>
          <a:stretch/>
        </p:blipFill>
        <p:spPr bwMode="auto">
          <a:xfrm>
            <a:off x="5891582" y="2731179"/>
            <a:ext cx="1193800" cy="1150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34 Imagen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49791" r="79557" b="2510"/>
          <a:stretch/>
        </p:blipFill>
        <p:spPr bwMode="auto">
          <a:xfrm>
            <a:off x="3688841" y="4072325"/>
            <a:ext cx="1086485" cy="1226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80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50399" y="2092742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  <a:endParaRPr lang="es-E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59103" y="4949650"/>
            <a:ext cx="3384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chemeClr val="bg2"/>
                </a:solidFill>
              </a:rPr>
              <a:t>Deberás buscar en casa monedas y formaras el número 73</a:t>
            </a:r>
            <a:endParaRPr lang="es-CL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79" y="1278000"/>
            <a:ext cx="7002048" cy="456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369518" y="1337806"/>
            <a:ext cx="1440494" cy="1054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6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80</a:t>
            </a:r>
            <a:endParaRPr lang="es-CL" sz="6600" b="1" dirty="0">
              <a:solidFill>
                <a:schemeClr val="bg2">
                  <a:lumMod val="60000"/>
                  <a:lumOff val="4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28" name="27 Menos"/>
          <p:cNvSpPr/>
          <p:nvPr/>
        </p:nvSpPr>
        <p:spPr>
          <a:xfrm>
            <a:off x="7469686" y="3236650"/>
            <a:ext cx="1052187" cy="342767"/>
          </a:xfrm>
          <a:prstGeom prst="mathMinus">
            <a:avLst>
              <a:gd name="adj1" fmla="val 35114"/>
            </a:avLst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28 Menos"/>
          <p:cNvSpPr/>
          <p:nvPr/>
        </p:nvSpPr>
        <p:spPr>
          <a:xfrm>
            <a:off x="7469686" y="5183298"/>
            <a:ext cx="1052187" cy="340680"/>
          </a:xfrm>
          <a:prstGeom prst="mathMinus">
            <a:avLst>
              <a:gd name="adj1" fmla="val 35114"/>
            </a:avLst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9 Menos"/>
          <p:cNvSpPr/>
          <p:nvPr/>
        </p:nvSpPr>
        <p:spPr>
          <a:xfrm>
            <a:off x="519830" y="2566788"/>
            <a:ext cx="1052187" cy="327243"/>
          </a:xfrm>
          <a:prstGeom prst="mathMinus">
            <a:avLst>
              <a:gd name="adj1" fmla="val 35114"/>
            </a:avLst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22 Flecha derecha"/>
          <p:cNvSpPr/>
          <p:nvPr/>
        </p:nvSpPr>
        <p:spPr>
          <a:xfrm>
            <a:off x="325677" y="3043824"/>
            <a:ext cx="1246340" cy="8539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23 Flecha izquierda"/>
          <p:cNvSpPr/>
          <p:nvPr/>
        </p:nvSpPr>
        <p:spPr>
          <a:xfrm>
            <a:off x="6108524" y="5929835"/>
            <a:ext cx="1665961" cy="80916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5" name="33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22655" r="43662" b="53775"/>
          <a:stretch/>
        </p:blipFill>
        <p:spPr bwMode="auto">
          <a:xfrm>
            <a:off x="4490651" y="1277999"/>
            <a:ext cx="1290320" cy="1114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36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0" t="69938" r="24792" b="6836"/>
          <a:stretch/>
        </p:blipFill>
        <p:spPr bwMode="auto">
          <a:xfrm>
            <a:off x="1995509" y="4421689"/>
            <a:ext cx="2495142" cy="1073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Llamada de nube"/>
          <p:cNvSpPr/>
          <p:nvPr/>
        </p:nvSpPr>
        <p:spPr>
          <a:xfrm>
            <a:off x="1866379" y="212941"/>
            <a:ext cx="5782916" cy="851771"/>
          </a:xfrm>
          <a:prstGeom prst="cloudCallout">
            <a:avLst>
              <a:gd name="adj1" fmla="val -67662"/>
              <a:gd name="adj2" fmla="val 13039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¿Qué número falta?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64088" y="6334419"/>
            <a:ext cx="437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/>
              <a:t>¿Cuál fue el error y porque?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28483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 rotWithShape="1">
          <a:blip r:embed="rId3"/>
          <a:srcRect l="13631" t="31986" r="41859" b="52505"/>
          <a:stretch/>
        </p:blipFill>
        <p:spPr bwMode="auto">
          <a:xfrm>
            <a:off x="563670" y="2004162"/>
            <a:ext cx="7440459" cy="230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Llamada de nube"/>
          <p:cNvSpPr/>
          <p:nvPr/>
        </p:nvSpPr>
        <p:spPr>
          <a:xfrm flipV="1">
            <a:off x="2400300" y="438932"/>
            <a:ext cx="6743700" cy="1933575"/>
          </a:xfrm>
          <a:prstGeom prst="cloudCallout">
            <a:avLst>
              <a:gd name="adj1" fmla="val -62109"/>
              <a:gd name="adj2" fmla="val -264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6 Rectángulo redondeado"/>
          <p:cNvSpPr/>
          <p:nvPr/>
        </p:nvSpPr>
        <p:spPr>
          <a:xfrm>
            <a:off x="3515931" y="1000907"/>
            <a:ext cx="4143375" cy="809624"/>
          </a:xfrm>
          <a:prstGeom prst="roundRect">
            <a:avLst/>
          </a:prstGeom>
          <a:solidFill>
            <a:srgbClr val="D7F5F9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Contar de 10 en 10</a:t>
            </a:r>
            <a:endParaRPr lang="es-CL" sz="3200" b="1" dirty="0"/>
          </a:p>
        </p:txBody>
      </p:sp>
      <p:pic>
        <p:nvPicPr>
          <p:cNvPr id="8" name="7 Imagen"/>
          <p:cNvPicPr/>
          <p:nvPr/>
        </p:nvPicPr>
        <p:blipFill rotWithShape="1">
          <a:blip r:embed="rId3"/>
          <a:srcRect l="13631" t="31986" r="41859" b="52505"/>
          <a:stretch/>
        </p:blipFill>
        <p:spPr bwMode="auto">
          <a:xfrm>
            <a:off x="425885" y="4309137"/>
            <a:ext cx="7578244" cy="230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92888" y="4991898"/>
            <a:ext cx="826717" cy="9394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b="1" dirty="0" smtClean="0">
                <a:latin typeface="Arial" pitchFamily="34" charset="0"/>
                <a:cs typeface="Arial" pitchFamily="34" charset="0"/>
              </a:rPr>
              <a:t>60</a:t>
            </a:r>
            <a:endParaRPr lang="es-CL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859833" y="5035463"/>
            <a:ext cx="806102" cy="9394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90</a:t>
            </a:r>
            <a:endParaRPr lang="es-CL" sz="4000" b="1" dirty="0"/>
          </a:p>
        </p:txBody>
      </p:sp>
      <p:sp>
        <p:nvSpPr>
          <p:cNvPr id="10" name="9 Rectángulo"/>
          <p:cNvSpPr/>
          <p:nvPr/>
        </p:nvSpPr>
        <p:spPr>
          <a:xfrm>
            <a:off x="7039626" y="5035463"/>
            <a:ext cx="964503" cy="9394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>
                <a:latin typeface="Arial" pitchFamily="34" charset="0"/>
                <a:cs typeface="Arial" pitchFamily="34" charset="0"/>
              </a:rPr>
              <a:t>100</a:t>
            </a:r>
            <a:endParaRPr lang="es-CL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771377" y="5035463"/>
            <a:ext cx="749474" cy="9394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70</a:t>
            </a:r>
            <a:endParaRPr lang="es-CL" sz="4000" b="1" dirty="0"/>
          </a:p>
        </p:txBody>
      </p:sp>
      <p:sp>
        <p:nvSpPr>
          <p:cNvPr id="12" name="11 Rectángulo"/>
          <p:cNvSpPr/>
          <p:nvPr/>
        </p:nvSpPr>
        <p:spPr>
          <a:xfrm>
            <a:off x="4814170" y="5035463"/>
            <a:ext cx="773448" cy="9394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80</a:t>
            </a:r>
            <a:endParaRPr lang="es-CL" sz="4000" b="1" dirty="0"/>
          </a:p>
        </p:txBody>
      </p:sp>
      <p:sp>
        <p:nvSpPr>
          <p:cNvPr id="3" name="2 Flecha derecha"/>
          <p:cNvSpPr/>
          <p:nvPr/>
        </p:nvSpPr>
        <p:spPr>
          <a:xfrm>
            <a:off x="563669" y="826718"/>
            <a:ext cx="1565755" cy="9838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46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127343" y="5497231"/>
            <a:ext cx="6551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b="1" dirty="0"/>
              <a:t>https://www.youtube.com/watch?v=HLE4UCgMj_M&amp;t=49s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3" y="463463"/>
            <a:ext cx="7848652" cy="49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2483768" y="260648"/>
            <a:ext cx="4248472" cy="9361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ASIGNATURA:  Matemáticas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24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 txBox="1"/>
          <p:nvPr/>
        </p:nvSpPr>
        <p:spPr>
          <a:xfrm>
            <a:off x="467544" y="1144456"/>
            <a:ext cx="770485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Completa </a:t>
            </a:r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patrones según corresponda.</a:t>
            </a: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/>
          <p:nvPr/>
        </p:nvSpPr>
        <p:spPr>
          <a:xfrm>
            <a:off x="467544" y="331635"/>
            <a:ext cx="1630586" cy="79412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CIERRE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91;p29" descr="Happy Dance Sticker by Ofix for iOS &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6194" y="2815532"/>
            <a:ext cx="216024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 rotWithShape="1">
          <a:blip r:embed="rId5"/>
          <a:srcRect l="13244" t="27311" r="30710" b="17043"/>
          <a:stretch/>
        </p:blipFill>
        <p:spPr bwMode="auto">
          <a:xfrm>
            <a:off x="403498" y="1484771"/>
            <a:ext cx="7185859" cy="5101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oogle Shape;193;p29" descr="Film Camera Sticker by Martina Martian for iOS &amp; Android | GIPH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5481" y="4755089"/>
            <a:ext cx="2496377" cy="24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6;p33"/>
          <p:cNvSpPr/>
          <p:nvPr/>
        </p:nvSpPr>
        <p:spPr>
          <a:xfrm>
            <a:off x="5747482" y="1270797"/>
            <a:ext cx="3384376" cy="11525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Enviar fotografía de este ticket de salida a profesora Correo:</a:t>
            </a:r>
            <a:r>
              <a:rPr lang="es-ES" sz="1100" b="1" dirty="0" smtClean="0">
                <a:solidFill>
                  <a:schemeClr val="bg2"/>
                </a:solidFill>
              </a:rPr>
              <a:t>Isabel.gomez@colegio-jeanpiaget.cl (2do.A)</a:t>
            </a:r>
          </a:p>
          <a:p>
            <a:pPr fontAlgn="t"/>
            <a:r>
              <a:rPr lang="es-ES" sz="1100" b="1" dirty="0" smtClean="0">
                <a:solidFill>
                  <a:schemeClr val="bg2"/>
                </a:solidFill>
              </a:rPr>
              <a:t>Priscila.salas@colegio-jeanpiaget.cl  </a:t>
            </a:r>
            <a:r>
              <a:rPr lang="es-ES" sz="1100" b="1" dirty="0">
                <a:solidFill>
                  <a:schemeClr val="bg2"/>
                </a:solidFill>
              </a:rPr>
              <a:t>(2do.B</a:t>
            </a:r>
            <a:r>
              <a:rPr lang="es-ES" sz="1100" b="1" dirty="0" smtClean="0">
                <a:solidFill>
                  <a:schemeClr val="bg2"/>
                </a:solidFill>
              </a:rPr>
              <a:t>)</a:t>
            </a:r>
            <a:endParaRPr lang="es-ES" sz="1100" b="1" dirty="0">
              <a:solidFill>
                <a:schemeClr val="bg2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03498" y="6278040"/>
            <a:ext cx="5119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¿Cómo identificaste el número que faltaba?</a:t>
            </a:r>
            <a:endParaRPr lang="es-C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egio Argentino Árabe Islámico &quot;Omar Bin Al Jattab&quot; ( A -1120 ) :  Objetivo lograd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58" y="226939"/>
            <a:ext cx="5213455" cy="2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s Personajes 3D Saltando De Alegría Alrededor De Un Gran Símbolo De Tarea  Completa. Aislado En El Fondo Blanco Fotos, Retratos, Imágenes Y Fotografía  De Archivo Libres De Derecho. Image 78642976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59" y="3419604"/>
            <a:ext cx="5213455" cy="303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Google Shape;171;p26"/>
          <p:cNvGraphicFramePr/>
          <p:nvPr>
            <p:extLst>
              <p:ext uri="{D42A27DB-BD31-4B8C-83A1-F6EECF244321}">
                <p14:modId xmlns:p14="http://schemas.microsoft.com/office/powerpoint/2010/main" val="2985608439"/>
              </p:ext>
            </p:extLst>
          </p:nvPr>
        </p:nvGraphicFramePr>
        <p:xfrm>
          <a:off x="467544" y="538831"/>
          <a:ext cx="8136900" cy="6134700"/>
        </p:xfrm>
        <a:graphic>
          <a:graphicData uri="http://schemas.openxmlformats.org/drawingml/2006/table">
            <a:tbl>
              <a:tblPr>
                <a:noFill/>
                <a:tableStyleId>{DDD930C5-4E30-4643-891A-C02789E90845}</a:tableStyleId>
              </a:tblPr>
              <a:tblGrid>
                <a:gridCol w="2575600"/>
                <a:gridCol w="5561300"/>
              </a:tblGrid>
              <a:tr h="32574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Matemáticas   2do.</a:t>
                      </a:r>
                      <a:r>
                        <a:rPr lang="es-CL" sz="1400" b="1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 /    2do. B</a:t>
                      </a:r>
                      <a:endParaRPr sz="1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349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u="none" strike="noStrike" cap="none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Isabel Gómez Leiva  2do.</a:t>
                      </a:r>
                      <a:r>
                        <a:rPr lang="es-CL" sz="1600" u="none" strike="noStrike" cap="none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         Priscila Salas   2do. B</a:t>
                      </a:r>
                      <a:endParaRPr sz="16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349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u="none" strike="noStrike" cap="none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Judith</a:t>
                      </a:r>
                      <a:r>
                        <a:rPr lang="es-CL" sz="1600" u="none" strike="noStrike" cap="none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Figueroa</a:t>
                      </a:r>
                      <a:endParaRPr sz="16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8719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6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OA1  </a:t>
                      </a:r>
                      <a:r>
                        <a:rPr lang="es-CL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Contar números del 0 al 1 000 de 2 en 2, de 5 en 5, de 10 en 10 y de 100 en 100, hacia adelante y hacia atrás, empezando por cualquier número menor que 1 000.</a:t>
                      </a:r>
                      <a:endParaRPr lang="es-CL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4507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es-CL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.- Identifican y corrigen errores y omisiones en una secuencia con a lo menos</a:t>
                      </a:r>
                      <a:r>
                        <a:rPr lang="es-CL" sz="16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CL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5 números.</a:t>
                      </a:r>
                    </a:p>
                    <a:p>
                      <a:pPr lvl="0"/>
                      <a:endParaRPr lang="es-CL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574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u="none" strike="noStrike" cap="none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CL" sz="1600" b="1" u="none" strike="noStrike" cap="none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Comunicar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b="1" dirty="0" smtClean="0">
                          <a:latin typeface="+mn-lt"/>
                        </a:rPr>
                        <a:t>OA_d</a:t>
                      </a:r>
                      <a:r>
                        <a:rPr lang="es-CL" sz="1600" dirty="0" smtClean="0">
                          <a:latin typeface="+mn-lt"/>
                        </a:rPr>
                        <a:t> Comunicar el resultado de descubrimientos de relaciones, patrones y reglas, entre otros, empleando expresiones matemáticas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5148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6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Identificar y reconocer errores y omisiones en una secuencia con a lo menos</a:t>
                      </a:r>
                      <a:r>
                        <a:rPr lang="es-CL" sz="16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CL" sz="16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5 números.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L" sz="1600" b="1" u="none" strike="noStrike" cap="none" dirty="0" smtClean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13556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u="none" strike="noStrike" cap="none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TICKET DE SALIDA ( Enviar al</a:t>
                      </a:r>
                      <a:r>
                        <a:rPr lang="es-CL" sz="1600" b="1" u="none" strike="noStrike" cap="none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correo del profesor o </a:t>
                      </a:r>
                      <a:r>
                        <a:rPr lang="es-CL" sz="1600" b="1" u="none" strike="noStrike" cap="none" baseline="0" dirty="0" err="1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wathssap</a:t>
                      </a:r>
                      <a:r>
                        <a:rPr lang="es-CL" sz="1600" b="1" u="none" strike="noStrike" cap="none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correspondiente)</a:t>
                      </a:r>
                      <a:r>
                        <a:rPr lang="es-ES" sz="1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Isabel.gomez@colegio-jeanpiaget.cl (2do.A)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Priscila.salas@colegio-jeanpiaget.cl  (2do.B)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L" sz="1600" b="1" u="none" strike="noStrike" cap="none" baseline="0" dirty="0" smtClean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7737" y="112557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 smtClean="0"/>
              <a:t>REGLAS Y NORMAS AULA VIRTUAL</a:t>
            </a:r>
            <a:endParaRPr dirty="0"/>
          </a:p>
        </p:txBody>
      </p:sp>
      <p:sp>
        <p:nvSpPr>
          <p:cNvPr id="180" name="Google Shape;180;p27"/>
          <p:cNvSpPr txBox="1"/>
          <p:nvPr/>
        </p:nvSpPr>
        <p:spPr>
          <a:xfrm>
            <a:off x="251520" y="260648"/>
            <a:ext cx="187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05635"/>
            <a:ext cx="8824348" cy="4994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/>
              <a:t>Importante:</a:t>
            </a:r>
            <a:endParaRPr/>
          </a:p>
        </p:txBody>
      </p:sp>
      <p:pic>
        <p:nvPicPr>
          <p:cNvPr id="191" name="Google Shape;191;p29" descr="Happy Dance Sticker by Ofix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350768"/>
            <a:ext cx="216024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la animación de un lápiz, significa que debes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escribir en tu cuaderno</a:t>
            </a:r>
            <a:endParaRPr/>
          </a:p>
        </p:txBody>
      </p:sp>
      <p:pic>
        <p:nvPicPr>
          <p:cNvPr id="193" name="Google Shape;193;p29" descr="Film Camera Sticker by Martina Martian for iOS &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51" y="1513729"/>
            <a:ext cx="2496377" cy="24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una cámara fotográfica, significa que debes mandar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reporte sólo de esa actividad (una foto de la actividad)</a:t>
            </a:r>
            <a:endParaRPr/>
          </a:p>
        </p:txBody>
      </p:sp>
      <p:pic>
        <p:nvPicPr>
          <p:cNvPr id="195" name="Google Shape;195;p29" descr="▷ Libros: Imágenes Animadas, Gifs y Animaciones ¡100% GRATIS!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9828" y="3258855"/>
            <a:ext cx="1600200" cy="192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libro, significa que debes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trabajar en tu libro de matemática.</a:t>
            </a:r>
            <a:endParaRPr/>
          </a:p>
        </p:txBody>
      </p:sp>
      <p:pic>
        <p:nvPicPr>
          <p:cNvPr id="197" name="Google Shape;197;p29" descr="Signo de Interrogación Animado (con imágenes) | Preguntas al azar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807" y="4223261"/>
            <a:ext cx="1968021" cy="24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signo de pregunta, significa que debes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pensar y analizar, sin escribir en tu cuaderno. Responder de forma oral.</a:t>
            </a: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4327" y="116632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2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Motivación </a:t>
            </a:r>
            <a:endParaRPr dirty="0"/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0485" y="1097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3" y="1878904"/>
            <a:ext cx="8140619" cy="461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27550" y="1218589"/>
            <a:ext cx="612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/>
              <a:t>https://www.youtube.com/watch?v=hrZY5nxyJ_U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28" y="300624"/>
            <a:ext cx="7866346" cy="58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abajo"/>
          <p:cNvSpPr/>
          <p:nvPr/>
        </p:nvSpPr>
        <p:spPr>
          <a:xfrm rot="2529030">
            <a:off x="1081188" y="3469316"/>
            <a:ext cx="1064504" cy="1766116"/>
          </a:xfrm>
          <a:prstGeom prst="downArrow">
            <a:avLst>
              <a:gd name="adj1" fmla="val 50000"/>
              <a:gd name="adj2" fmla="val 5223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38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781050" y="87683"/>
            <a:ext cx="7954784" cy="3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>Activación Conocimientos </a:t>
            </a:r>
            <a:r>
              <a:rPr lang="es-CL" sz="3600" dirty="0" smtClean="0"/>
              <a:t>Previos:</a:t>
            </a:r>
            <a:endParaRPr sz="3600" dirty="0"/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6658" y="147296"/>
            <a:ext cx="1127342" cy="9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5" y="1989949"/>
            <a:ext cx="7164887" cy="374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2599151" y="1002083"/>
            <a:ext cx="2016690" cy="8768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Flecha izquierda"/>
          <p:cNvSpPr/>
          <p:nvPr/>
        </p:nvSpPr>
        <p:spPr>
          <a:xfrm>
            <a:off x="2661781" y="5599134"/>
            <a:ext cx="1891430" cy="851767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s-CL" sz="3200" b="1" u="sng" dirty="0" smtClean="0"/>
              <a:t>Desafío matemático</a:t>
            </a:r>
            <a:r>
              <a:rPr lang="es-CL" sz="3200" b="1" dirty="0" smtClean="0"/>
              <a:t/>
            </a:r>
            <a:br>
              <a:rPr lang="es-CL" sz="3200" b="1" dirty="0" smtClean="0"/>
            </a:br>
            <a:r>
              <a:rPr lang="es-CL" sz="3200" b="1" dirty="0" smtClean="0"/>
              <a:t> Ahora </a:t>
            </a:r>
            <a:r>
              <a:rPr lang="es-CL" sz="3200" b="1" dirty="0"/>
              <a:t>te invito </a:t>
            </a:r>
            <a:r>
              <a:rPr lang="es-CL" sz="3200" b="1" dirty="0" smtClean="0"/>
              <a:t>a jugar</a:t>
            </a:r>
            <a:endParaRPr sz="3200" b="1" dirty="0"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4929" y="819397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8" y="1499093"/>
            <a:ext cx="7065807" cy="404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26718" y="5661765"/>
            <a:ext cx="6200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https://vedoque.com/html5/matematicas/SerieNumerica/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5400" b="1" dirty="0" smtClean="0"/>
              <a:t>Cuenta de forma descendente</a:t>
            </a:r>
            <a:endParaRPr lang="es-CL" sz="54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3" y="2274769"/>
            <a:ext cx="8705589" cy="240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Flecha izquierda"/>
          <p:cNvSpPr/>
          <p:nvPr/>
        </p:nvSpPr>
        <p:spPr>
          <a:xfrm>
            <a:off x="3633435" y="4897677"/>
            <a:ext cx="2310204" cy="1177447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17 Luna"/>
          <p:cNvSpPr/>
          <p:nvPr/>
        </p:nvSpPr>
        <p:spPr>
          <a:xfrm rot="5400000">
            <a:off x="7757328" y="2220645"/>
            <a:ext cx="449282" cy="981690"/>
          </a:xfrm>
          <a:prstGeom prst="moon">
            <a:avLst>
              <a:gd name="adj" fmla="val 265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20 Luna"/>
          <p:cNvSpPr/>
          <p:nvPr/>
        </p:nvSpPr>
        <p:spPr>
          <a:xfrm rot="5400000">
            <a:off x="6459597" y="2220645"/>
            <a:ext cx="449282" cy="981690"/>
          </a:xfrm>
          <a:prstGeom prst="moon">
            <a:avLst>
              <a:gd name="adj" fmla="val 265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22 Luna"/>
          <p:cNvSpPr/>
          <p:nvPr/>
        </p:nvSpPr>
        <p:spPr>
          <a:xfrm rot="5400000">
            <a:off x="5111703" y="2280446"/>
            <a:ext cx="449281" cy="862087"/>
          </a:xfrm>
          <a:prstGeom prst="moon">
            <a:avLst>
              <a:gd name="adj" fmla="val 265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23 Luna"/>
          <p:cNvSpPr/>
          <p:nvPr/>
        </p:nvSpPr>
        <p:spPr>
          <a:xfrm rot="5400000">
            <a:off x="3829258" y="2293597"/>
            <a:ext cx="449283" cy="835784"/>
          </a:xfrm>
          <a:prstGeom prst="moon">
            <a:avLst>
              <a:gd name="adj" fmla="val 265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26 Luna"/>
          <p:cNvSpPr/>
          <p:nvPr/>
        </p:nvSpPr>
        <p:spPr>
          <a:xfrm rot="5400000">
            <a:off x="2594401" y="2265414"/>
            <a:ext cx="428406" cy="871274"/>
          </a:xfrm>
          <a:prstGeom prst="moon">
            <a:avLst>
              <a:gd name="adj" fmla="val 2135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27 Luna"/>
          <p:cNvSpPr/>
          <p:nvPr/>
        </p:nvSpPr>
        <p:spPr>
          <a:xfrm rot="5400000">
            <a:off x="1703793" y="2298704"/>
            <a:ext cx="481030" cy="857318"/>
          </a:xfrm>
          <a:prstGeom prst="moon">
            <a:avLst>
              <a:gd name="adj" fmla="val 265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29 Imagen"/>
          <p:cNvPicPr/>
          <p:nvPr/>
        </p:nvPicPr>
        <p:blipFill rotWithShape="1">
          <a:blip r:embed="rId3"/>
          <a:srcRect l="33974" t="66571" r="60268" b="23870"/>
          <a:stretch/>
        </p:blipFill>
        <p:spPr bwMode="auto">
          <a:xfrm>
            <a:off x="4053899" y="2967878"/>
            <a:ext cx="700408" cy="1005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79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381</Words>
  <Application>Microsoft Office PowerPoint</Application>
  <PresentationFormat>Presentación en pantalla (4:3)</PresentationFormat>
  <Paragraphs>61</Paragraphs>
  <Slides>16</Slides>
  <Notes>10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1_Tema de Office</vt:lpstr>
      <vt:lpstr>PLANIFICACIÓN  CLASES VIRTUALES SEMANA N°24 FECHA :  07 al 11 de Septiembre</vt:lpstr>
      <vt:lpstr>Presentación de PowerPoint</vt:lpstr>
      <vt:lpstr>REGLAS Y NORMAS AULA VIRTUAL</vt:lpstr>
      <vt:lpstr>Importante:</vt:lpstr>
      <vt:lpstr>Motivación </vt:lpstr>
      <vt:lpstr>Presentación de PowerPoint</vt:lpstr>
      <vt:lpstr> Activación Conocimientos Previos:</vt:lpstr>
      <vt:lpstr>Desafío matemático  Ahora te invito a jugar</vt:lpstr>
      <vt:lpstr>Cuenta de forma descendente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 FECHA :</dc:title>
  <dc:creator>juanita valladares</dc:creator>
  <cp:lastModifiedBy>HP</cp:lastModifiedBy>
  <cp:revision>62</cp:revision>
  <dcterms:modified xsi:type="dcterms:W3CDTF">2020-09-03T18:31:03Z</dcterms:modified>
</cp:coreProperties>
</file>