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256" r:id="rId4"/>
    <p:sldId id="295" r:id="rId5"/>
    <p:sldId id="294" r:id="rId6"/>
    <p:sldId id="258" r:id="rId7"/>
    <p:sldId id="304" r:id="rId8"/>
    <p:sldId id="300" r:id="rId9"/>
    <p:sldId id="305" r:id="rId10"/>
    <p:sldId id="301" r:id="rId11"/>
    <p:sldId id="297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100" d="100"/>
          <a:sy n="100" d="100"/>
        </p:scale>
        <p:origin x="-522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fHMgZHf9u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www.youtube.com/watch?v=F1IlJq83uM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</a:t>
            </a:r>
            <a:r>
              <a:rPr lang="es-CL" sz="2800" b="1" dirty="0" smtClean="0"/>
              <a:t>MÚSICA </a:t>
            </a:r>
            <a:br>
              <a:rPr lang="es-CL" sz="2800" b="1" dirty="0" smtClean="0"/>
            </a:br>
            <a:r>
              <a:rPr lang="es-CL" sz="2800" b="1" dirty="0" smtClean="0"/>
              <a:t>CLASES </a:t>
            </a:r>
            <a:r>
              <a:rPr lang="es-CL" sz="2800" b="1" dirty="0"/>
              <a:t>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FECHA : </a:t>
            </a:r>
            <a:r>
              <a:rPr lang="es-CL" sz="2800" dirty="0" smtClean="0"/>
              <a:t>07 al 11 </a:t>
            </a:r>
            <a:r>
              <a:rPr lang="es-CL" sz="2800" dirty="0"/>
              <a:t>de septiembre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60800" y="457200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892"/>
            <a:ext cx="1052452" cy="122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3016"/>
            <a:ext cx="2808312" cy="267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247">
            <a:off x="755576" y="4221088"/>
            <a:ext cx="16097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7338">
            <a:off x="6516216" y="3356992"/>
            <a:ext cx="1682552" cy="168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4843">
            <a:off x="322247" y="1623353"/>
            <a:ext cx="1837953" cy="163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8909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ASIGNATURA MÚSICA</a:t>
            </a:r>
            <a:endParaRPr lang="es-CL" sz="2000" b="1" dirty="0"/>
          </a:p>
          <a:p>
            <a:pPr algn="ctr"/>
            <a:r>
              <a:rPr lang="es-CL" sz="2000" b="1" dirty="0"/>
              <a:t>SEMANA </a:t>
            </a:r>
            <a:r>
              <a:rPr lang="es-CL" sz="2000" b="1" dirty="0" smtClean="0"/>
              <a:t>24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275856" y="5513156"/>
            <a:ext cx="5616624" cy="10841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 </a:t>
            </a:r>
            <a:r>
              <a:rPr lang="es-CL" dirty="0" smtClean="0"/>
              <a:t>tu profesora jefa.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44887117-4DE8-4331-89B4-B699137D76D6}"/>
              </a:ext>
            </a:extLst>
          </p:cNvPr>
          <p:cNvSpPr/>
          <p:nvPr/>
        </p:nvSpPr>
        <p:spPr>
          <a:xfrm>
            <a:off x="611560" y="2690336"/>
            <a:ext cx="828092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</a:t>
            </a:r>
            <a:r>
              <a:rPr lang="es-CL" sz="2000" dirty="0"/>
              <a:t>De acuerdo a</a:t>
            </a:r>
            <a:r>
              <a:rPr lang="es-CL" sz="2000" dirty="0" smtClean="0"/>
              <a:t> </a:t>
            </a:r>
            <a:r>
              <a:rPr lang="es-CL" sz="2000" dirty="0"/>
              <a:t>la clase  Responde las siguientes preguntas:</a:t>
            </a:r>
          </a:p>
          <a:p>
            <a:pPr marL="457200" indent="-457200">
              <a:buAutoNum type="arabicParenR"/>
            </a:pPr>
            <a:r>
              <a:rPr lang="es-CL" sz="2000" dirty="0" smtClean="0"/>
              <a:t>¿ </a:t>
            </a:r>
            <a:r>
              <a:rPr lang="es-CL" sz="2000" dirty="0"/>
              <a:t>Qué tiene de especial la canción </a:t>
            </a:r>
            <a:r>
              <a:rPr lang="es-CL" sz="2000" dirty="0" smtClean="0"/>
              <a:t>“carnavalito del cien pie»</a:t>
            </a:r>
          </a:p>
          <a:p>
            <a:endParaRPr lang="es-CL" sz="2000" dirty="0"/>
          </a:p>
          <a:p>
            <a:r>
              <a:rPr lang="es-CL" sz="2000" dirty="0"/>
              <a:t>2)¿  </a:t>
            </a:r>
            <a:r>
              <a:rPr lang="es-CL" sz="2000" dirty="0" smtClean="0"/>
              <a:t>Por </a:t>
            </a:r>
            <a:r>
              <a:rPr lang="es-CL" sz="2000" dirty="0"/>
              <a:t>qué es importante acompañar las canciones con las  </a:t>
            </a:r>
          </a:p>
          <a:p>
            <a:r>
              <a:rPr lang="es-CL" sz="2000" dirty="0"/>
              <a:t>p</a:t>
            </a:r>
            <a:r>
              <a:rPr lang="es-CL" sz="2000" dirty="0" smtClean="0"/>
              <a:t>almas </a:t>
            </a:r>
            <a:r>
              <a:rPr lang="es-CL" sz="2000" dirty="0"/>
              <a:t>y con la percusión ?</a:t>
            </a:r>
          </a:p>
          <a:p>
            <a:endParaRPr lang="es-CL" sz="2000" dirty="0"/>
          </a:p>
          <a:p>
            <a:r>
              <a:rPr lang="es-CL" sz="2000" dirty="0" smtClean="0"/>
              <a:t>3.- Realiza un dibujo relacionado con la canción «Carnavalito del cien pie»</a:t>
            </a:r>
            <a:endParaRPr lang="es-CL" sz="2400" dirty="0"/>
          </a:p>
          <a:p>
            <a:endParaRPr lang="es-CL" sz="2400" dirty="0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7D7A7913-83A8-4802-B409-79AE82E66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5459081"/>
            <a:ext cx="1963082" cy="113395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20E5713-B3A0-46B0-BA9F-9AFB2A506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6465" y="3162688"/>
            <a:ext cx="1170533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895042"/>
              </p:ext>
            </p:extLst>
          </p:nvPr>
        </p:nvGraphicFramePr>
        <p:xfrm>
          <a:off x="467544" y="1196752"/>
          <a:ext cx="8136904" cy="4195756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 MUSICAL  2°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ISABEL GÓMEZ    2DO A         PRISCILA SALAS 2DO. B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	OA4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Cantar al unísono y tocar instrumentos de percusión convencionales y no convencionales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Participan en una variedad de canciones, versos rítmicos, rondas y juegos musicales.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Acompañan libremente canciones aprendidas con percusión corporal (palmas, pies u otros).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Versos rítmicos, rondas, canciones  y juegos musicales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Cantar canciones con  ritmos musicales favorezcan sus aprendizajes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FORMATIVA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26064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i="1" dirty="0">
                <a:solidFill>
                  <a:srgbClr val="FF0000"/>
                </a:solidFill>
              </a:rPr>
              <a:t>Sugerencia</a:t>
            </a:r>
          </a:p>
          <a:p>
            <a:r>
              <a:rPr lang="es-CL" sz="1600" i="1" dirty="0">
                <a:solidFill>
                  <a:srgbClr val="FF0000"/>
                </a:solidFill>
              </a:rPr>
              <a:t>De reglas virtuales. Puede usar otras</a:t>
            </a: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8315"/>
            <a:ext cx="2245836" cy="230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855845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3451" y="116632"/>
            <a:ext cx="224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rgbClr val="FF0000"/>
                </a:solidFill>
              </a:rPr>
              <a:t>Sugerencia para usar en sus presentaciones</a:t>
            </a:r>
          </a:p>
          <a:p>
            <a:r>
              <a:rPr lang="es-CL" i="1" dirty="0">
                <a:solidFill>
                  <a:srgbClr val="FF0000"/>
                </a:solidFill>
              </a:rPr>
              <a:t>*optativo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/>
          </a:bodyPr>
          <a:lstStyle/>
          <a:p>
            <a:r>
              <a:rPr lang="es-CL" dirty="0"/>
              <a:t>Motivación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FC4AE4F1-0EFD-499B-8E23-DA45B5F99B5B}"/>
              </a:ext>
            </a:extLst>
          </p:cNvPr>
          <p:cNvSpPr/>
          <p:nvPr/>
        </p:nvSpPr>
        <p:spPr>
          <a:xfrm>
            <a:off x="611560" y="1591056"/>
            <a:ext cx="81242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Actividad 1: Activación </a:t>
            </a:r>
            <a:r>
              <a:rPr lang="es-ES" dirty="0" smtClean="0"/>
              <a:t>de conocimientos.  Responden </a:t>
            </a:r>
            <a:endParaRPr lang="es-ES" dirty="0"/>
          </a:p>
          <a:p>
            <a:endParaRPr lang="es-ES" dirty="0"/>
          </a:p>
          <a:p>
            <a:r>
              <a:rPr lang="es-ES" dirty="0" smtClean="0"/>
              <a:t>b</a:t>
            </a:r>
            <a:r>
              <a:rPr lang="es-ES" dirty="0"/>
              <a:t>. Observen </a:t>
            </a:r>
            <a:r>
              <a:rPr lang="es-ES" dirty="0" smtClean="0"/>
              <a:t>el siguiente video y  </a:t>
            </a:r>
            <a:r>
              <a:rPr lang="es-ES" dirty="0"/>
              <a:t>escuchen la siguiente </a:t>
            </a:r>
            <a:r>
              <a:rPr lang="es-ES" dirty="0" smtClean="0"/>
              <a:t>canción: </a:t>
            </a:r>
          </a:p>
          <a:p>
            <a:endParaRPr lang="es-ES" dirty="0">
              <a:solidFill>
                <a:schemeClr val="tx2"/>
              </a:solidFill>
            </a:endParaRPr>
          </a:p>
          <a:p>
            <a:r>
              <a:rPr lang="es-ES" dirty="0">
                <a:hlinkClick r:id="rId4"/>
              </a:rPr>
              <a:t>https://</a:t>
            </a:r>
            <a:r>
              <a:rPr lang="es-ES" dirty="0" smtClean="0">
                <a:hlinkClick r:id="rId4"/>
              </a:rPr>
              <a:t>www.youtube.com/watch?v=mfHMgZHf9uM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1.- ¿Qué zona de </a:t>
            </a:r>
            <a:r>
              <a:rPr lang="es-ES" dirty="0"/>
              <a:t>C</a:t>
            </a:r>
            <a:r>
              <a:rPr lang="es-ES" dirty="0" smtClean="0"/>
              <a:t>hile pertenece esta canción?</a:t>
            </a:r>
          </a:p>
          <a:p>
            <a:endParaRPr lang="es-ES" dirty="0" smtClean="0"/>
          </a:p>
          <a:p>
            <a:r>
              <a:rPr lang="es-ES" dirty="0" smtClean="0"/>
              <a:t>2.- ¿Su vestimenta corresponde a que zona de chile, norte, centro o sur?</a:t>
            </a:r>
          </a:p>
          <a:p>
            <a:endParaRPr lang="es-ES" dirty="0" smtClean="0"/>
          </a:p>
          <a:p>
            <a:r>
              <a:rPr lang="es-ES" dirty="0" smtClean="0"/>
              <a:t>3.- ¿Por qué crees tu que su vestimenta tiene mucho color?</a:t>
            </a:r>
          </a:p>
          <a:p>
            <a:endParaRPr lang="es-ES" dirty="0" smtClean="0"/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Inicio</a:t>
            </a:r>
            <a:br>
              <a:rPr lang="es-MX" dirty="0"/>
            </a:br>
            <a:r>
              <a:rPr lang="es-MX" dirty="0"/>
              <a:t>Activación Conocimientos Previos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325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49711BFE-C7E9-4CFD-9C18-9D75266F313E}"/>
              </a:ext>
            </a:extLst>
          </p:cNvPr>
          <p:cNvSpPr/>
          <p:nvPr/>
        </p:nvSpPr>
        <p:spPr>
          <a:xfrm>
            <a:off x="1043608" y="1417638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Escuchan </a:t>
            </a:r>
            <a:r>
              <a:rPr lang="es-CL" dirty="0" smtClean="0"/>
              <a:t>y observan canción   “carnavalito del 100 pies» acompañan en percusión  </a:t>
            </a:r>
            <a:r>
              <a:rPr lang="es-CL" dirty="0"/>
              <a:t>con las manos</a:t>
            </a:r>
            <a:r>
              <a:rPr lang="es-CL" dirty="0" smtClean="0"/>
              <a:t>.</a:t>
            </a:r>
          </a:p>
          <a:p>
            <a:r>
              <a:rPr lang="es-ES" dirty="0">
                <a:hlinkClick r:id="rId4"/>
              </a:rPr>
              <a:t>https://</a:t>
            </a:r>
            <a:r>
              <a:rPr lang="es-ES" dirty="0" smtClean="0">
                <a:hlinkClick r:id="rId4"/>
              </a:rPr>
              <a:t>www.youtube.com/watch?v=F1IlJq83uME</a:t>
            </a:r>
            <a:endParaRPr lang="es-ES" dirty="0"/>
          </a:p>
          <a:p>
            <a:r>
              <a:rPr lang="es-ES" dirty="0"/>
              <a:t>Responden  ¿ por que las canciones se pueden acompañar con las palmas y con los pies?</a:t>
            </a:r>
          </a:p>
          <a:p>
            <a:endParaRPr lang="es-CL" dirty="0"/>
          </a:p>
        </p:txBody>
      </p:sp>
      <p:pic>
        <p:nvPicPr>
          <p:cNvPr id="1026" name="Picture 2" descr="Carnavalito del ciempiés | Mazapán Animado | Video Clip Oficial [HD] - 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6791400" cy="382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DESARROLLO DE LA CLASE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86003"/>
          </a:xfrm>
        </p:spPr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</a:rPr>
              <a:t>Aprender con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percusión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</a:rPr>
              <a:t>de PALMAS marcando el ritmo de trote nortino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6120680" cy="350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6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12436"/>
            <a:ext cx="2304256" cy="199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117584A-8D16-433C-A9BF-29C6B91A0906}"/>
              </a:ext>
            </a:extLst>
          </p:cNvPr>
          <p:cNvSpPr/>
          <p:nvPr/>
        </p:nvSpPr>
        <p:spPr>
          <a:xfrm>
            <a:off x="582587" y="1700808"/>
            <a:ext cx="8153247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_tradnl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B.-Cantan </a:t>
            </a:r>
            <a:r>
              <a:rPr lang="es-ES_tradn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se aprenden la Canción </a:t>
            </a:r>
            <a:r>
              <a:rPr lang="es-ES_tradnl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CL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arnavalito del cien pie»</a:t>
            </a:r>
            <a:endParaRPr lang="es-CL" sz="2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_tradnl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https://www.youtube.com/watch?v=Blel_dHZp-0</a:t>
            </a: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letra proyectada en karaoke. </a:t>
            </a:r>
            <a:endParaRPr lang="es-CL" sz="2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     </a:t>
            </a: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   </a:t>
            </a: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CL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6" y="4285292"/>
            <a:ext cx="3457229" cy="150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901" y="3501008"/>
            <a:ext cx="3631530" cy="280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418</Words>
  <Application>Microsoft Office PowerPoint</Application>
  <PresentationFormat>Presentación en pantalla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1_Tema de Office</vt:lpstr>
      <vt:lpstr>PLANIFICACIÓN  MÚSICA  CLASES VIRTUALES SEMANA N°24 FECHA : 07 al 11 de septiembre </vt:lpstr>
      <vt:lpstr>Presentación de PowerPoint</vt:lpstr>
      <vt:lpstr>Presentación de PowerPoint</vt:lpstr>
      <vt:lpstr>Presentación de PowerPoint</vt:lpstr>
      <vt:lpstr>Importante:</vt:lpstr>
      <vt:lpstr>Motivación</vt:lpstr>
      <vt:lpstr>Inicio Activación Conocimientos Previos</vt:lpstr>
      <vt:lpstr>DESARROLLO DE LA CLASE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92</cp:revision>
  <dcterms:created xsi:type="dcterms:W3CDTF">2020-07-06T03:06:52Z</dcterms:created>
  <dcterms:modified xsi:type="dcterms:W3CDTF">2020-09-05T19:46:32Z</dcterms:modified>
</cp:coreProperties>
</file>