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5" r:id="rId8"/>
    <p:sldId id="304" r:id="rId9"/>
    <p:sldId id="306" r:id="rId10"/>
    <p:sldId id="30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7 al 11 de septiembre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ORIENTACIÓN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es un conflicto?</a:t>
            </a:r>
          </a:p>
          <a:p>
            <a:r>
              <a:rPr lang="es-CL" dirty="0" smtClean="0"/>
              <a:t>2.- </a:t>
            </a:r>
            <a:r>
              <a:rPr lang="es-CL" dirty="0" smtClean="0"/>
              <a:t>¿De </a:t>
            </a:r>
            <a:r>
              <a:rPr lang="es-CL" dirty="0" smtClean="0"/>
              <a:t>qué manera puedo solucionar un conflicto ?</a:t>
            </a:r>
          </a:p>
          <a:p>
            <a:r>
              <a:rPr lang="es-CL" dirty="0" smtClean="0"/>
              <a:t>3.- </a:t>
            </a:r>
            <a:r>
              <a:rPr lang="es-CL" dirty="0" smtClean="0"/>
              <a:t>¿Por qué </a:t>
            </a:r>
            <a:r>
              <a:rPr lang="es-CL" dirty="0" smtClean="0"/>
              <a:t>es importante mantener la buena convivencia con los demás?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111649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/SEGUNDO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conflictos  que surgen entre pares y practicar formas de solucionarlos como escuchar al otro, ponerse en su lugar, buscar acuerdo, reconciliarse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Proponen alternativas de solución ante algún conflicto que hayan presenciado.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conflictos entre pares y practicar formar para solucionarlos.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 smtClean="0">
                <a:solidFill>
                  <a:srgbClr val="FF0000"/>
                </a:solidFill>
              </a:rPr>
              <a:t>De reglas virtuales. Puede usar otras</a:t>
            </a:r>
            <a:endParaRPr lang="es-CL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9" y="312642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82606" y="423842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 smtClean="0">
                <a:solidFill>
                  <a:srgbClr val="FF0000"/>
                </a:solidFill>
              </a:rPr>
              <a:t>*optativo </a:t>
            </a:r>
            <a:endParaRPr lang="es-CL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</a:t>
            </a:r>
          </a:p>
          <a:p>
            <a:pPr marL="0" indent="0">
              <a:buNone/>
            </a:pPr>
            <a:endParaRPr lang="es-CL" sz="3000" dirty="0" smtClean="0"/>
          </a:p>
          <a:p>
            <a:pPr marL="0" indent="0">
              <a:buNone/>
            </a:pPr>
            <a:r>
              <a:rPr lang="es-CL" sz="3000" dirty="0">
                <a:solidFill>
                  <a:schemeClr val="tx2"/>
                </a:solidFill>
              </a:rPr>
              <a:t>https://www.youtube.com/watch?v=HbPGxL2Wjz0</a:t>
            </a: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un conflicto?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conflicto es…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4000" dirty="0"/>
              <a:t>El conflicto es una situación en la cual dos o más personas con intereses diferentes entran en </a:t>
            </a:r>
            <a:r>
              <a:rPr lang="es-CL" sz="4000" dirty="0" smtClean="0"/>
              <a:t> </a:t>
            </a:r>
            <a:r>
              <a:rPr lang="es-CL" sz="4000" dirty="0"/>
              <a:t>oposición o </a:t>
            </a:r>
            <a:r>
              <a:rPr lang="es-CL" sz="4000" dirty="0" smtClean="0"/>
              <a:t>desacuerdo.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>
                <a:solidFill>
                  <a:schemeClr val="tx1"/>
                </a:solidFill>
              </a:rPr>
              <a:t>1.- Observa las siguientes imágenes y  comenta qué acciones son de conflicto y cuáles son de solución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1656183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16" y="4493811"/>
            <a:ext cx="1872208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2" y="4533440"/>
            <a:ext cx="1944216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44" y="2626302"/>
            <a:ext cx="2065473" cy="16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09120"/>
            <a:ext cx="1656183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81" y="2708919"/>
            <a:ext cx="2016224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31" y="4533439"/>
            <a:ext cx="2074584" cy="16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27" y="2689715"/>
            <a:ext cx="2019990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340</Words>
  <Application>Microsoft Office PowerPoint</Application>
  <PresentationFormat>Presentación en pantalla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Orientación  SEMANA N°24 FECHA : 7 al 11 de septiembre</vt:lpstr>
      <vt:lpstr>Presentación de PowerPoint</vt:lpstr>
      <vt:lpstr>Presentación de PowerPoint</vt:lpstr>
      <vt:lpstr>Presentación de PowerPoint</vt:lpstr>
      <vt:lpstr>Importante:</vt:lpstr>
      <vt:lpstr>REFLEXIÓN</vt:lpstr>
      <vt:lpstr>Inicio Activación Conocimientos Previos</vt:lpstr>
      <vt:lpstr>Un conflicto es…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82</cp:revision>
  <dcterms:created xsi:type="dcterms:W3CDTF">2020-07-06T03:06:52Z</dcterms:created>
  <dcterms:modified xsi:type="dcterms:W3CDTF">2020-09-02T02:25:25Z</dcterms:modified>
</cp:coreProperties>
</file>