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4" r:id="rId5"/>
    <p:sldId id="258" r:id="rId6"/>
    <p:sldId id="304" r:id="rId7"/>
    <p:sldId id="300" r:id="rId8"/>
    <p:sldId id="301" r:id="rId9"/>
    <p:sldId id="305" r:id="rId10"/>
    <p:sldId id="306" r:id="rId11"/>
    <p:sldId id="307" r:id="rId12"/>
    <p:sldId id="308" r:id="rId13"/>
    <p:sldId id="309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5126" autoAdjust="0"/>
  </p:normalViewPr>
  <p:slideViewPr>
    <p:cSldViewPr>
      <p:cViewPr>
        <p:scale>
          <a:sx n="77" d="100"/>
          <a:sy n="77" d="100"/>
        </p:scale>
        <p:origin x="-11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valladares" userId="e9737226210996d5" providerId="LiveId" clId="{3B872420-5C62-48BC-A39B-9E9DD678E840}"/>
    <pc:docChg chg="custSel addSld modSld">
      <pc:chgData name="juanita valladares" userId="e9737226210996d5" providerId="LiveId" clId="{3B872420-5C62-48BC-A39B-9E9DD678E840}" dt="2020-09-03T22:22:44.765" v="1854" actId="20577"/>
      <pc:docMkLst>
        <pc:docMk/>
      </pc:docMkLst>
      <pc:sldChg chg="modSp mod">
        <pc:chgData name="juanita valladares" userId="e9737226210996d5" providerId="LiveId" clId="{3B872420-5C62-48BC-A39B-9E9DD678E840}" dt="2020-09-03T22:22:44.765" v="1854" actId="20577"/>
        <pc:sldMkLst>
          <pc:docMk/>
          <pc:sldMk cId="3903816431" sldId="256"/>
        </pc:sldMkLst>
        <pc:graphicFrameChg chg="modGraphic">
          <ac:chgData name="juanita valladares" userId="e9737226210996d5" providerId="LiveId" clId="{3B872420-5C62-48BC-A39B-9E9DD678E840}" dt="2020-09-03T22:22:44.765" v="1854" actId="20577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  <pc:sldChg chg="delSp modSp mod">
        <pc:chgData name="juanita valladares" userId="e9737226210996d5" providerId="LiveId" clId="{3B872420-5C62-48BC-A39B-9E9DD678E840}" dt="2020-09-02T18:08:30.370" v="55" actId="478"/>
        <pc:sldMkLst>
          <pc:docMk/>
          <pc:sldMk cId="1982681263" sldId="258"/>
        </pc:sldMkLst>
        <pc:spChg chg="del mod">
          <ac:chgData name="juanita valladares" userId="e9737226210996d5" providerId="LiveId" clId="{3B872420-5C62-48BC-A39B-9E9DD678E840}" dt="2020-09-02T18:08:30.370" v="55" actId="478"/>
          <ac:spMkLst>
            <pc:docMk/>
            <pc:sldMk cId="1982681263" sldId="258"/>
            <ac:spMk id="3" creationId="{00000000-0000-0000-0000-000000000000}"/>
          </ac:spMkLst>
        </pc:spChg>
      </pc:sldChg>
      <pc:sldChg chg="addSp modSp mod">
        <pc:chgData name="juanita valladares" userId="e9737226210996d5" providerId="LiveId" clId="{3B872420-5C62-48BC-A39B-9E9DD678E840}" dt="2020-09-03T22:19:13.270" v="1766" actId="20577"/>
        <pc:sldMkLst>
          <pc:docMk/>
          <pc:sldMk cId="468096424" sldId="297"/>
        </pc:sldMkLst>
        <pc:spChg chg="mod">
          <ac:chgData name="juanita valladares" userId="e9737226210996d5" providerId="LiveId" clId="{3B872420-5C62-48BC-A39B-9E9DD678E840}" dt="2020-09-03T22:19:13.270" v="1766" actId="20577"/>
          <ac:spMkLst>
            <pc:docMk/>
            <pc:sldMk cId="468096424" sldId="297"/>
            <ac:spMk id="4" creationId="{00000000-0000-0000-0000-000000000000}"/>
          </ac:spMkLst>
        </pc:spChg>
        <pc:picChg chg="add mod">
          <ac:chgData name="juanita valladares" userId="e9737226210996d5" providerId="LiveId" clId="{3B872420-5C62-48BC-A39B-9E9DD678E840}" dt="2020-09-03T15:59:19.820" v="249" actId="1076"/>
          <ac:picMkLst>
            <pc:docMk/>
            <pc:sldMk cId="468096424" sldId="297"/>
            <ac:picMk id="7" creationId="{7C54ED31-75C3-4E99-83FC-25D2A0DBDB46}"/>
          </ac:picMkLst>
        </pc:picChg>
      </pc:sldChg>
      <pc:sldChg chg="addSp delSp modSp mod">
        <pc:chgData name="juanita valladares" userId="e9737226210996d5" providerId="LiveId" clId="{3B872420-5C62-48BC-A39B-9E9DD678E840}" dt="2020-09-03T17:14:26.620" v="1094" actId="20577"/>
        <pc:sldMkLst>
          <pc:docMk/>
          <pc:sldMk cId="2071761757" sldId="300"/>
        </pc:sldMkLst>
        <pc:spChg chg="mod">
          <ac:chgData name="juanita valladares" userId="e9737226210996d5" providerId="LiveId" clId="{3B872420-5C62-48BC-A39B-9E9DD678E840}" dt="2020-09-03T17:14:26.620" v="1094" actId="20577"/>
          <ac:spMkLst>
            <pc:docMk/>
            <pc:sldMk cId="2071761757" sldId="300"/>
            <ac:spMk id="3" creationId="{00000000-0000-0000-0000-000000000000}"/>
          </ac:spMkLst>
        </pc:spChg>
        <pc:spChg chg="add mod">
          <ac:chgData name="juanita valladares" userId="e9737226210996d5" providerId="LiveId" clId="{3B872420-5C62-48BC-A39B-9E9DD678E840}" dt="2020-09-03T16:42:32.110" v="682" actId="14100"/>
          <ac:spMkLst>
            <pc:docMk/>
            <pc:sldMk cId="2071761757" sldId="300"/>
            <ac:spMk id="14" creationId="{EE3F51FA-1332-4E99-B76B-D8A81109959A}"/>
          </ac:spMkLst>
        </pc:spChg>
        <pc:picChg chg="del">
          <ac:chgData name="juanita valladares" userId="e9737226210996d5" providerId="LiveId" clId="{3B872420-5C62-48BC-A39B-9E9DD678E840}" dt="2020-09-03T15:22:25.846" v="207" actId="478"/>
          <ac:picMkLst>
            <pc:docMk/>
            <pc:sldMk cId="2071761757" sldId="300"/>
            <ac:picMk id="2" creationId="{1754601C-B750-4A2F-8595-F865726FD0B0}"/>
          </ac:picMkLst>
        </pc:picChg>
        <pc:picChg chg="add del mod">
          <ac:chgData name="juanita valladares" userId="e9737226210996d5" providerId="LiveId" clId="{3B872420-5C62-48BC-A39B-9E9DD678E840}" dt="2020-09-03T16:31:59.944" v="346" actId="478"/>
          <ac:picMkLst>
            <pc:docMk/>
            <pc:sldMk cId="2071761757" sldId="300"/>
            <ac:picMk id="4" creationId="{EBC39B80-5A64-470F-9FCC-8E1689EF99C5}"/>
          </ac:picMkLst>
        </pc:picChg>
        <pc:picChg chg="add del mod">
          <ac:chgData name="juanita valladares" userId="e9737226210996d5" providerId="LiveId" clId="{3B872420-5C62-48BC-A39B-9E9DD678E840}" dt="2020-09-03T16:31:57.673" v="345" actId="478"/>
          <ac:picMkLst>
            <pc:docMk/>
            <pc:sldMk cId="2071761757" sldId="300"/>
            <ac:picMk id="5" creationId="{9944C304-FDFA-4DCB-9DF5-03E389FA7795}"/>
          </ac:picMkLst>
        </pc:picChg>
        <pc:picChg chg="add mod">
          <ac:chgData name="juanita valladares" userId="e9737226210996d5" providerId="LiveId" clId="{3B872420-5C62-48BC-A39B-9E9DD678E840}" dt="2020-09-03T16:42:37.564" v="683" actId="1076"/>
          <ac:picMkLst>
            <pc:docMk/>
            <pc:sldMk cId="2071761757" sldId="300"/>
            <ac:picMk id="6" creationId="{CADFC9B5-6723-45EE-8332-96C3254C9DA2}"/>
          </ac:picMkLst>
        </pc:picChg>
        <pc:picChg chg="add del mod">
          <ac:chgData name="juanita valladares" userId="e9737226210996d5" providerId="LiveId" clId="{3B872420-5C62-48BC-A39B-9E9DD678E840}" dt="2020-09-03T16:32:06.445" v="348" actId="478"/>
          <ac:picMkLst>
            <pc:docMk/>
            <pc:sldMk cId="2071761757" sldId="300"/>
            <ac:picMk id="8" creationId="{9FEE1E10-7161-4D37-8D2C-F21A78898440}"/>
          </ac:picMkLst>
        </pc:picChg>
        <pc:picChg chg="add del mod">
          <ac:chgData name="juanita valladares" userId="e9737226210996d5" providerId="LiveId" clId="{3B872420-5C62-48BC-A39B-9E9DD678E840}" dt="2020-09-03T16:32:08.961" v="349" actId="478"/>
          <ac:picMkLst>
            <pc:docMk/>
            <pc:sldMk cId="2071761757" sldId="300"/>
            <ac:picMk id="9" creationId="{93BE2F55-716F-4C95-B4D1-0D8DF548BE06}"/>
          </ac:picMkLst>
        </pc:picChg>
        <pc:picChg chg="add del">
          <ac:chgData name="juanita valladares" userId="e9737226210996d5" providerId="LiveId" clId="{3B872420-5C62-48BC-A39B-9E9DD678E840}" dt="2020-09-03T16:28:09.357" v="327" actId="478"/>
          <ac:picMkLst>
            <pc:docMk/>
            <pc:sldMk cId="2071761757" sldId="300"/>
            <ac:picMk id="11" creationId="{058A1EA7-959E-4A06-832D-533BDBB4E252}"/>
          </ac:picMkLst>
        </pc:picChg>
        <pc:picChg chg="add del mod">
          <ac:chgData name="juanita valladares" userId="e9737226210996d5" providerId="LiveId" clId="{3B872420-5C62-48BC-A39B-9E9DD678E840}" dt="2020-09-03T16:32:03.060" v="347" actId="478"/>
          <ac:picMkLst>
            <pc:docMk/>
            <pc:sldMk cId="2071761757" sldId="300"/>
            <ac:picMk id="12" creationId="{43F4DD5F-1CBB-4076-AEF1-754EE06A5D3A}"/>
          </ac:picMkLst>
        </pc:picChg>
        <pc:picChg chg="add mod">
          <ac:chgData name="juanita valladares" userId="e9737226210996d5" providerId="LiveId" clId="{3B872420-5C62-48BC-A39B-9E9DD678E840}" dt="2020-09-03T16:43:14.120" v="685" actId="1076"/>
          <ac:picMkLst>
            <pc:docMk/>
            <pc:sldMk cId="2071761757" sldId="300"/>
            <ac:picMk id="16" creationId="{B509600C-86E2-43AA-99BB-16229D338658}"/>
          </ac:picMkLst>
        </pc:picChg>
      </pc:sldChg>
      <pc:sldChg chg="addSp delSp modSp mod">
        <pc:chgData name="juanita valladares" userId="e9737226210996d5" providerId="LiveId" clId="{3B872420-5C62-48BC-A39B-9E9DD678E840}" dt="2020-09-03T16:52:20.431" v="1047" actId="14100"/>
        <pc:sldMkLst>
          <pc:docMk/>
          <pc:sldMk cId="1981446657" sldId="301"/>
        </pc:sldMkLst>
        <pc:spChg chg="add mod">
          <ac:chgData name="juanita valladares" userId="e9737226210996d5" providerId="LiveId" clId="{3B872420-5C62-48BC-A39B-9E9DD678E840}" dt="2020-09-03T16:49:46.319" v="1040" actId="207"/>
          <ac:spMkLst>
            <pc:docMk/>
            <pc:sldMk cId="1981446657" sldId="301"/>
            <ac:spMk id="2" creationId="{7F9DF2A8-BA95-469E-8106-EA6FA16DBD4A}"/>
          </ac:spMkLst>
        </pc:spChg>
        <pc:spChg chg="del mod">
          <ac:chgData name="juanita valladares" userId="e9737226210996d5" providerId="LiveId" clId="{3B872420-5C62-48BC-A39B-9E9DD678E840}" dt="2020-09-03T16:34:49.302" v="385" actId="478"/>
          <ac:spMkLst>
            <pc:docMk/>
            <pc:sldMk cId="1981446657" sldId="301"/>
            <ac:spMk id="5" creationId="{2AF7B6FB-0D33-4977-B1EC-40CC06C3C7CB}"/>
          </ac:spMkLst>
        </pc:spChg>
        <pc:picChg chg="add mod">
          <ac:chgData name="juanita valladares" userId="e9737226210996d5" providerId="LiveId" clId="{3B872420-5C62-48BC-A39B-9E9DD678E840}" dt="2020-09-03T16:52:20.431" v="1047" actId="14100"/>
          <ac:picMkLst>
            <pc:docMk/>
            <pc:sldMk cId="1981446657" sldId="301"/>
            <ac:picMk id="4" creationId="{9F8929F2-5F38-4007-BF55-59A8289AE1E2}"/>
          </ac:picMkLst>
        </pc:picChg>
        <pc:picChg chg="del mod">
          <ac:chgData name="juanita valladares" userId="e9737226210996d5" providerId="LiveId" clId="{3B872420-5C62-48BC-A39B-9E9DD678E840}" dt="2020-09-03T16:40:16.103" v="616" actId="478"/>
          <ac:picMkLst>
            <pc:docMk/>
            <pc:sldMk cId="1981446657" sldId="301"/>
            <ac:picMk id="6" creationId="{7B841E53-5F18-4870-87BD-DBC040ECC51E}"/>
          </ac:picMkLst>
        </pc:picChg>
      </pc:sldChg>
      <pc:sldChg chg="modSp">
        <pc:chgData name="juanita valladares" userId="e9737226210996d5" providerId="LiveId" clId="{3B872420-5C62-48BC-A39B-9E9DD678E840}" dt="2020-09-02T18:10:49.764" v="136" actId="1076"/>
        <pc:sldMkLst>
          <pc:docMk/>
          <pc:sldMk cId="2775645737" sldId="304"/>
        </pc:sldMkLst>
        <pc:picChg chg="mod">
          <ac:chgData name="juanita valladares" userId="e9737226210996d5" providerId="LiveId" clId="{3B872420-5C62-48BC-A39B-9E9DD678E840}" dt="2020-09-02T18:10:49.764" v="136" actId="1076"/>
          <ac:picMkLst>
            <pc:docMk/>
            <pc:sldMk cId="2775645737" sldId="304"/>
            <ac:picMk id="4" creationId="{00000000-0000-0000-0000-000000000000}"/>
          </ac:picMkLst>
        </pc:picChg>
      </pc:sldChg>
      <pc:sldChg chg="addSp delSp modSp mod">
        <pc:chgData name="juanita valladares" userId="e9737226210996d5" providerId="LiveId" clId="{3B872420-5C62-48BC-A39B-9E9DD678E840}" dt="2020-09-03T22:20:31.795" v="1793" actId="14100"/>
        <pc:sldMkLst>
          <pc:docMk/>
          <pc:sldMk cId="2425876763" sldId="305"/>
        </pc:sldMkLst>
        <pc:spChg chg="mod">
          <ac:chgData name="juanita valladares" userId="e9737226210996d5" providerId="LiveId" clId="{3B872420-5C62-48BC-A39B-9E9DD678E840}" dt="2020-09-03T16:22:58.108" v="312" actId="14100"/>
          <ac:spMkLst>
            <pc:docMk/>
            <pc:sldMk cId="2425876763" sldId="305"/>
            <ac:spMk id="5" creationId="{D96F594C-572D-4A01-A159-D7A422531E99}"/>
          </ac:spMkLst>
        </pc:spChg>
        <pc:spChg chg="add mod">
          <ac:chgData name="juanita valladares" userId="e9737226210996d5" providerId="LiveId" clId="{3B872420-5C62-48BC-A39B-9E9DD678E840}" dt="2020-09-03T22:20:31.795" v="1793" actId="14100"/>
          <ac:spMkLst>
            <pc:docMk/>
            <pc:sldMk cId="2425876763" sldId="305"/>
            <ac:spMk id="9" creationId="{94C452C8-ADBE-432C-97D6-277875354D69}"/>
          </ac:spMkLst>
        </pc:spChg>
        <pc:picChg chg="add mod">
          <ac:chgData name="juanita valladares" userId="e9737226210996d5" providerId="LiveId" clId="{3B872420-5C62-48BC-A39B-9E9DD678E840}" dt="2020-09-03T16:23:34.891" v="318" actId="14100"/>
          <ac:picMkLst>
            <pc:docMk/>
            <pc:sldMk cId="2425876763" sldId="305"/>
            <ac:picMk id="3" creationId="{8509E0F4-8AF0-4F3C-94AC-6130930ED9AA}"/>
          </ac:picMkLst>
        </pc:picChg>
        <pc:picChg chg="del">
          <ac:chgData name="juanita valladares" userId="e9737226210996d5" providerId="LiveId" clId="{3B872420-5C62-48BC-A39B-9E9DD678E840}" dt="2020-09-03T16:52:48.070" v="1048" actId="478"/>
          <ac:picMkLst>
            <pc:docMk/>
            <pc:sldMk cId="2425876763" sldId="305"/>
            <ac:picMk id="4" creationId="{57B2841B-9B35-4B07-B94F-3947090D5A75}"/>
          </ac:picMkLst>
        </pc:picChg>
        <pc:picChg chg="add mod">
          <ac:chgData name="juanita valladares" userId="e9737226210996d5" providerId="LiveId" clId="{3B872420-5C62-48BC-A39B-9E9DD678E840}" dt="2020-09-03T16:31:20.714" v="344" actId="14100"/>
          <ac:picMkLst>
            <pc:docMk/>
            <pc:sldMk cId="2425876763" sldId="305"/>
            <ac:picMk id="7" creationId="{98059295-6ABC-4055-A2DE-8C49443A12FF}"/>
          </ac:picMkLst>
        </pc:picChg>
      </pc:sldChg>
      <pc:sldChg chg="addSp delSp modSp mod">
        <pc:chgData name="juanita valladares" userId="e9737226210996d5" providerId="LiveId" clId="{3B872420-5C62-48BC-A39B-9E9DD678E840}" dt="2020-09-03T17:13:05.347" v="1090" actId="14100"/>
        <pc:sldMkLst>
          <pc:docMk/>
          <pc:sldMk cId="876134883" sldId="306"/>
        </pc:sldMkLst>
        <pc:spChg chg="mod">
          <ac:chgData name="juanita valladares" userId="e9737226210996d5" providerId="LiveId" clId="{3B872420-5C62-48BC-A39B-9E9DD678E840}" dt="2020-09-03T15:55:20.438" v="243" actId="20577"/>
          <ac:spMkLst>
            <pc:docMk/>
            <pc:sldMk cId="876134883" sldId="306"/>
            <ac:spMk id="2" creationId="{97C4D9DC-17DE-456C-B51C-DBB1C0F20E35}"/>
          </ac:spMkLst>
        </pc:spChg>
        <pc:spChg chg="add del mod">
          <ac:chgData name="juanita valladares" userId="e9737226210996d5" providerId="LiveId" clId="{3B872420-5C62-48BC-A39B-9E9DD678E840}" dt="2020-09-03T15:54:46.469" v="224"/>
          <ac:spMkLst>
            <pc:docMk/>
            <pc:sldMk cId="876134883" sldId="306"/>
            <ac:spMk id="5" creationId="{55351479-4CFF-4576-9157-3D64293A8C7D}"/>
          </ac:spMkLst>
        </pc:spChg>
        <pc:spChg chg="add del mod">
          <ac:chgData name="juanita valladares" userId="e9737226210996d5" providerId="LiveId" clId="{3B872420-5C62-48BC-A39B-9E9DD678E840}" dt="2020-09-03T16:22:14.335" v="296"/>
          <ac:spMkLst>
            <pc:docMk/>
            <pc:sldMk cId="876134883" sldId="306"/>
            <ac:spMk id="10" creationId="{EFD8BC31-A21C-4905-8C04-4E32821DA7CF}"/>
          </ac:spMkLst>
        </pc:spChg>
        <pc:spChg chg="add del mod">
          <ac:chgData name="juanita valladares" userId="e9737226210996d5" providerId="LiveId" clId="{3B872420-5C62-48BC-A39B-9E9DD678E840}" dt="2020-09-03T16:29:17.503" v="331" actId="22"/>
          <ac:spMkLst>
            <pc:docMk/>
            <pc:sldMk cId="876134883" sldId="306"/>
            <ac:spMk id="13" creationId="{F39EB336-D75F-427F-A046-C0E45519ABED}"/>
          </ac:spMkLst>
        </pc:spChg>
        <pc:picChg chg="del">
          <ac:chgData name="juanita valladares" userId="e9737226210996d5" providerId="LiveId" clId="{3B872420-5C62-48BC-A39B-9E9DD678E840}" dt="2020-09-03T15:54:41.037" v="223" actId="478"/>
          <ac:picMkLst>
            <pc:docMk/>
            <pc:sldMk cId="876134883" sldId="306"/>
            <ac:picMk id="4" creationId="{86B896B2-442D-482F-8345-360BEF35F84E}"/>
          </ac:picMkLst>
        </pc:picChg>
        <pc:picChg chg="add del mod">
          <ac:chgData name="juanita valladares" userId="e9737226210996d5" providerId="LiveId" clId="{3B872420-5C62-48BC-A39B-9E9DD678E840}" dt="2020-09-03T16:22:09.907" v="295" actId="478"/>
          <ac:picMkLst>
            <pc:docMk/>
            <pc:sldMk cId="876134883" sldId="306"/>
            <ac:picMk id="6" creationId="{7FFC0125-330A-4901-9683-7D0F031AC43F}"/>
          </ac:picMkLst>
        </pc:picChg>
        <pc:picChg chg="add mod">
          <ac:chgData name="juanita valladares" userId="e9737226210996d5" providerId="LiveId" clId="{3B872420-5C62-48BC-A39B-9E9DD678E840}" dt="2020-09-03T15:57:23.831" v="245" actId="14100"/>
          <ac:picMkLst>
            <pc:docMk/>
            <pc:sldMk cId="876134883" sldId="306"/>
            <ac:picMk id="7" creationId="{D5A2E366-1064-4FC3-AE6D-571973773B7F}"/>
          </ac:picMkLst>
        </pc:picChg>
        <pc:picChg chg="add del mod">
          <ac:chgData name="juanita valladares" userId="e9737226210996d5" providerId="LiveId" clId="{3B872420-5C62-48BC-A39B-9E9DD678E840}" dt="2020-09-03T16:29:41.028" v="336" actId="478"/>
          <ac:picMkLst>
            <pc:docMk/>
            <pc:sldMk cId="876134883" sldId="306"/>
            <ac:picMk id="8" creationId="{22AE8673-1CF2-4065-8B64-FD2715BD46F0}"/>
          </ac:picMkLst>
        </pc:picChg>
        <pc:picChg chg="add del mod">
          <ac:chgData name="juanita valladares" userId="e9737226210996d5" providerId="LiveId" clId="{3B872420-5C62-48BC-A39B-9E9DD678E840}" dt="2020-09-03T16:23:43.156" v="319" actId="478"/>
          <ac:picMkLst>
            <pc:docMk/>
            <pc:sldMk cId="876134883" sldId="306"/>
            <ac:picMk id="11" creationId="{54FFD105-0080-4522-B3DF-68C35848572B}"/>
          </ac:picMkLst>
        </pc:picChg>
        <pc:picChg chg="add mod">
          <ac:chgData name="juanita valladares" userId="e9737226210996d5" providerId="LiveId" clId="{3B872420-5C62-48BC-A39B-9E9DD678E840}" dt="2020-09-03T16:53:45.456" v="1060" actId="14100"/>
          <ac:picMkLst>
            <pc:docMk/>
            <pc:sldMk cId="876134883" sldId="306"/>
            <ac:picMk id="15" creationId="{E74B0E17-EC1A-489E-9D60-5758A8D281EB}"/>
          </ac:picMkLst>
        </pc:picChg>
        <pc:picChg chg="add mod ord">
          <ac:chgData name="juanita valladares" userId="e9737226210996d5" providerId="LiveId" clId="{3B872420-5C62-48BC-A39B-9E9DD678E840}" dt="2020-09-03T16:30:33.667" v="340" actId="14100"/>
          <ac:picMkLst>
            <pc:docMk/>
            <pc:sldMk cId="876134883" sldId="306"/>
            <ac:picMk id="17" creationId="{61B485AD-5567-4742-8388-8846F98AB203}"/>
          </ac:picMkLst>
        </pc:picChg>
        <pc:picChg chg="add mod">
          <ac:chgData name="juanita valladares" userId="e9737226210996d5" providerId="LiveId" clId="{3B872420-5C62-48BC-A39B-9E9DD678E840}" dt="2020-09-03T16:30:28.525" v="339" actId="14100"/>
          <ac:picMkLst>
            <pc:docMk/>
            <pc:sldMk cId="876134883" sldId="306"/>
            <ac:picMk id="19" creationId="{794AC05B-7876-49C1-8877-149CF32680A9}"/>
          </ac:picMkLst>
        </pc:picChg>
        <pc:picChg chg="add mod">
          <ac:chgData name="juanita valladares" userId="e9737226210996d5" providerId="LiveId" clId="{3B872420-5C62-48BC-A39B-9E9DD678E840}" dt="2020-09-03T17:10:44.637" v="1085" actId="14100"/>
          <ac:picMkLst>
            <pc:docMk/>
            <pc:sldMk cId="876134883" sldId="306"/>
            <ac:picMk id="20" creationId="{6A77A6F0-5273-4D36-B286-2AFD73685790}"/>
          </ac:picMkLst>
        </pc:picChg>
        <pc:picChg chg="add mod">
          <ac:chgData name="juanita valladares" userId="e9737226210996d5" providerId="LiveId" clId="{3B872420-5C62-48BC-A39B-9E9DD678E840}" dt="2020-09-03T17:13:05.347" v="1090" actId="14100"/>
          <ac:picMkLst>
            <pc:docMk/>
            <pc:sldMk cId="876134883" sldId="306"/>
            <ac:picMk id="21" creationId="{511EBB16-9A0F-40C8-8B64-1DE8B7E7393C}"/>
          </ac:picMkLst>
        </pc:picChg>
      </pc:sldChg>
      <pc:sldChg chg="addSp delSp modSp mod">
        <pc:chgData name="juanita valladares" userId="e9737226210996d5" providerId="LiveId" clId="{3B872420-5C62-48BC-A39B-9E9DD678E840}" dt="2020-09-03T17:09:09.762" v="1082" actId="14100"/>
        <pc:sldMkLst>
          <pc:docMk/>
          <pc:sldMk cId="2217688047" sldId="307"/>
        </pc:sldMkLst>
        <pc:spChg chg="add del mod">
          <ac:chgData name="juanita valladares" userId="e9737226210996d5" providerId="LiveId" clId="{3B872420-5C62-48BC-A39B-9E9DD678E840}" dt="2020-09-03T16:55:53.476" v="1061"/>
          <ac:spMkLst>
            <pc:docMk/>
            <pc:sldMk cId="2217688047" sldId="307"/>
            <ac:spMk id="5" creationId="{19092F24-EAF8-479F-9687-F3039D62A83C}"/>
          </ac:spMkLst>
        </pc:spChg>
        <pc:picChg chg="del">
          <ac:chgData name="juanita valladares" userId="e9737226210996d5" providerId="LiveId" clId="{3B872420-5C62-48BC-A39B-9E9DD678E840}" dt="2020-09-03T16:18:31.231" v="294" actId="478"/>
          <ac:picMkLst>
            <pc:docMk/>
            <pc:sldMk cId="2217688047" sldId="307"/>
            <ac:picMk id="4" creationId="{BF5B1C96-9911-4A00-AC80-B7D68493934B}"/>
          </ac:picMkLst>
        </pc:picChg>
        <pc:picChg chg="add del">
          <ac:chgData name="juanita valladares" userId="e9737226210996d5" providerId="LiveId" clId="{3B872420-5C62-48BC-A39B-9E9DD678E840}" dt="2020-09-03T16:28:28.904" v="330" actId="478"/>
          <ac:picMkLst>
            <pc:docMk/>
            <pc:sldMk cId="2217688047" sldId="307"/>
            <ac:picMk id="7" creationId="{257D946C-5F21-4B7B-8461-CE9B7A5A253E}"/>
          </ac:picMkLst>
        </pc:picChg>
        <pc:picChg chg="add mod">
          <ac:chgData name="juanita valladares" userId="e9737226210996d5" providerId="LiveId" clId="{3B872420-5C62-48BC-A39B-9E9DD678E840}" dt="2020-09-03T16:56:18.606" v="1065" actId="14100"/>
          <ac:picMkLst>
            <pc:docMk/>
            <pc:sldMk cId="2217688047" sldId="307"/>
            <ac:picMk id="8" creationId="{2E98ABFF-E97E-4963-947A-3ECC70088CA7}"/>
          </ac:picMkLst>
        </pc:picChg>
        <pc:picChg chg="add mod">
          <ac:chgData name="juanita valladares" userId="e9737226210996d5" providerId="LiveId" clId="{3B872420-5C62-48BC-A39B-9E9DD678E840}" dt="2020-09-03T17:00:23.974" v="1068" actId="14100"/>
          <ac:picMkLst>
            <pc:docMk/>
            <pc:sldMk cId="2217688047" sldId="307"/>
            <ac:picMk id="9" creationId="{AF578D3D-D497-4DFA-AD83-2ABA2980E154}"/>
          </ac:picMkLst>
        </pc:picChg>
        <pc:picChg chg="add mod">
          <ac:chgData name="juanita valladares" userId="e9737226210996d5" providerId="LiveId" clId="{3B872420-5C62-48BC-A39B-9E9DD678E840}" dt="2020-09-03T17:02:18.774" v="1071" actId="14100"/>
          <ac:picMkLst>
            <pc:docMk/>
            <pc:sldMk cId="2217688047" sldId="307"/>
            <ac:picMk id="10" creationId="{86CDEEE6-6AC5-475B-8732-2436D859BC29}"/>
          </ac:picMkLst>
        </pc:picChg>
        <pc:picChg chg="add del mod">
          <ac:chgData name="juanita valladares" userId="e9737226210996d5" providerId="LiveId" clId="{3B872420-5C62-48BC-A39B-9E9DD678E840}" dt="2020-09-03T17:03:59.867" v="1075" actId="478"/>
          <ac:picMkLst>
            <pc:docMk/>
            <pc:sldMk cId="2217688047" sldId="307"/>
            <ac:picMk id="11" creationId="{014665D9-07DF-4CDB-A400-EA2E2CAB2469}"/>
          </ac:picMkLst>
        </pc:picChg>
        <pc:picChg chg="add mod">
          <ac:chgData name="juanita valladares" userId="e9737226210996d5" providerId="LiveId" clId="{3B872420-5C62-48BC-A39B-9E9DD678E840}" dt="2020-09-03T17:04:13.483" v="1078" actId="14100"/>
          <ac:picMkLst>
            <pc:docMk/>
            <pc:sldMk cId="2217688047" sldId="307"/>
            <ac:picMk id="12" creationId="{4DC339FC-B37C-4FC9-BE0C-FBE8A9A9A293}"/>
          </ac:picMkLst>
        </pc:picChg>
        <pc:picChg chg="add mod">
          <ac:chgData name="juanita valladares" userId="e9737226210996d5" providerId="LiveId" clId="{3B872420-5C62-48BC-A39B-9E9DD678E840}" dt="2020-09-03T17:09:09.762" v="1082" actId="14100"/>
          <ac:picMkLst>
            <pc:docMk/>
            <pc:sldMk cId="2217688047" sldId="307"/>
            <ac:picMk id="13" creationId="{A87065E1-F657-4E81-8983-1F32FC81F0D6}"/>
          </ac:picMkLst>
        </pc:picChg>
      </pc:sldChg>
      <pc:sldChg chg="addSp delSp modSp mod">
        <pc:chgData name="juanita valladares" userId="e9737226210996d5" providerId="LiveId" clId="{3B872420-5C62-48BC-A39B-9E9DD678E840}" dt="2020-09-03T16:18:19.243" v="293" actId="14100"/>
        <pc:sldMkLst>
          <pc:docMk/>
          <pc:sldMk cId="1276080598" sldId="308"/>
        </pc:sldMkLst>
        <pc:spChg chg="mod">
          <ac:chgData name="juanita valladares" userId="e9737226210996d5" providerId="LiveId" clId="{3B872420-5C62-48BC-A39B-9E9DD678E840}" dt="2020-09-03T16:09:51.194" v="269" actId="20577"/>
          <ac:spMkLst>
            <pc:docMk/>
            <pc:sldMk cId="1276080598" sldId="308"/>
            <ac:spMk id="3" creationId="{17DFF658-11EC-400D-86C7-DC12DECC50B4}"/>
          </ac:spMkLst>
        </pc:spChg>
        <pc:picChg chg="mod">
          <ac:chgData name="juanita valladares" userId="e9737226210996d5" providerId="LiveId" clId="{3B872420-5C62-48BC-A39B-9E9DD678E840}" dt="2020-09-03T16:08:52.020" v="264" actId="14100"/>
          <ac:picMkLst>
            <pc:docMk/>
            <pc:sldMk cId="1276080598" sldId="308"/>
            <ac:picMk id="4" creationId="{8B8B2929-EECB-40C0-9EBC-77D571172C64}"/>
          </ac:picMkLst>
        </pc:picChg>
        <pc:picChg chg="del mod">
          <ac:chgData name="juanita valladares" userId="e9737226210996d5" providerId="LiveId" clId="{3B872420-5C62-48BC-A39B-9E9DD678E840}" dt="2020-09-03T16:07:53.621" v="251" actId="478"/>
          <ac:picMkLst>
            <pc:docMk/>
            <pc:sldMk cId="1276080598" sldId="308"/>
            <ac:picMk id="5" creationId="{654DB23D-30F1-4321-B103-C6DE44022D1C}"/>
          </ac:picMkLst>
        </pc:picChg>
        <pc:picChg chg="del">
          <ac:chgData name="juanita valladares" userId="e9737226210996d5" providerId="LiveId" clId="{3B872420-5C62-48BC-A39B-9E9DD678E840}" dt="2020-09-03T16:09:56.454" v="270" actId="478"/>
          <ac:picMkLst>
            <pc:docMk/>
            <pc:sldMk cId="1276080598" sldId="308"/>
            <ac:picMk id="6" creationId="{4316C802-63EE-4D93-A778-247465E293CF}"/>
          </ac:picMkLst>
        </pc:picChg>
        <pc:picChg chg="del mod">
          <ac:chgData name="juanita valladares" userId="e9737226210996d5" providerId="LiveId" clId="{3B872420-5C62-48BC-A39B-9E9DD678E840}" dt="2020-09-03T16:09:59.577" v="271" actId="478"/>
          <ac:picMkLst>
            <pc:docMk/>
            <pc:sldMk cId="1276080598" sldId="308"/>
            <ac:picMk id="7" creationId="{2932F600-E667-45EE-A62C-7C51906423D8}"/>
          </ac:picMkLst>
        </pc:picChg>
        <pc:picChg chg="add mod">
          <ac:chgData name="juanita valladares" userId="e9737226210996d5" providerId="LiveId" clId="{3B872420-5C62-48BC-A39B-9E9DD678E840}" dt="2020-09-03T16:10:09.670" v="272" actId="1076"/>
          <ac:picMkLst>
            <pc:docMk/>
            <pc:sldMk cId="1276080598" sldId="308"/>
            <ac:picMk id="8" creationId="{111BC799-CAFC-4E40-BEC8-5F145BB3D0E5}"/>
          </ac:picMkLst>
        </pc:picChg>
        <pc:picChg chg="add del mod">
          <ac:chgData name="juanita valladares" userId="e9737226210996d5" providerId="LiveId" clId="{3B872420-5C62-48BC-A39B-9E9DD678E840}" dt="2020-09-03T16:14:30.803" v="286" actId="478"/>
          <ac:picMkLst>
            <pc:docMk/>
            <pc:sldMk cId="1276080598" sldId="308"/>
            <ac:picMk id="9" creationId="{92149348-6E0E-4D65-A8D6-A5FC4D0717E8}"/>
          </ac:picMkLst>
        </pc:picChg>
        <pc:picChg chg="add mod">
          <ac:chgData name="juanita valladares" userId="e9737226210996d5" providerId="LiveId" clId="{3B872420-5C62-48BC-A39B-9E9DD678E840}" dt="2020-09-03T16:12:24.495" v="274" actId="1076"/>
          <ac:picMkLst>
            <pc:docMk/>
            <pc:sldMk cId="1276080598" sldId="308"/>
            <ac:picMk id="10" creationId="{30641D73-91D5-4216-94EE-3995B58348AD}"/>
          </ac:picMkLst>
        </pc:picChg>
        <pc:picChg chg="add mod">
          <ac:chgData name="juanita valladares" userId="e9737226210996d5" providerId="LiveId" clId="{3B872420-5C62-48BC-A39B-9E9DD678E840}" dt="2020-09-03T16:13:17.080" v="285" actId="14100"/>
          <ac:picMkLst>
            <pc:docMk/>
            <pc:sldMk cId="1276080598" sldId="308"/>
            <ac:picMk id="11" creationId="{4BC3F174-D710-469D-B0F6-EDD83B14C906}"/>
          </ac:picMkLst>
        </pc:picChg>
        <pc:picChg chg="add mod">
          <ac:chgData name="juanita valladares" userId="e9737226210996d5" providerId="LiveId" clId="{3B872420-5C62-48BC-A39B-9E9DD678E840}" dt="2020-09-03T16:14:53.706" v="290" actId="14100"/>
          <ac:picMkLst>
            <pc:docMk/>
            <pc:sldMk cId="1276080598" sldId="308"/>
            <ac:picMk id="12" creationId="{0C812CBE-C61B-415D-A090-4A6ABBEBAF5A}"/>
          </ac:picMkLst>
        </pc:picChg>
        <pc:picChg chg="add mod">
          <ac:chgData name="juanita valladares" userId="e9737226210996d5" providerId="LiveId" clId="{3B872420-5C62-48BC-A39B-9E9DD678E840}" dt="2020-09-03T16:18:19.243" v="293" actId="14100"/>
          <ac:picMkLst>
            <pc:docMk/>
            <pc:sldMk cId="1276080598" sldId="308"/>
            <ac:picMk id="13" creationId="{13DE1B22-D0BB-4722-9EF0-267D0E57DC2F}"/>
          </ac:picMkLst>
        </pc:picChg>
      </pc:sldChg>
      <pc:sldChg chg="addSp modSp new mod">
        <pc:chgData name="juanita valladares" userId="e9737226210996d5" providerId="LiveId" clId="{3B872420-5C62-48BC-A39B-9E9DD678E840}" dt="2020-09-03T22:15:36.572" v="1568" actId="27636"/>
        <pc:sldMkLst>
          <pc:docMk/>
          <pc:sldMk cId="4278897956" sldId="309"/>
        </pc:sldMkLst>
        <pc:spChg chg="mod">
          <ac:chgData name="juanita valladares" userId="e9737226210996d5" providerId="LiveId" clId="{3B872420-5C62-48BC-A39B-9E9DD678E840}" dt="2020-09-03T22:15:36.572" v="1568" actId="27636"/>
          <ac:spMkLst>
            <pc:docMk/>
            <pc:sldMk cId="4278897956" sldId="309"/>
            <ac:spMk id="2" creationId="{F5005F00-AD50-495F-A74D-BFCD1D1BDCD2}"/>
          </ac:spMkLst>
        </pc:spChg>
        <pc:spChg chg="mod">
          <ac:chgData name="juanita valladares" userId="e9737226210996d5" providerId="LiveId" clId="{3B872420-5C62-48BC-A39B-9E9DD678E840}" dt="2020-09-03T22:14:19.916" v="1552" actId="20577"/>
          <ac:spMkLst>
            <pc:docMk/>
            <pc:sldMk cId="4278897956" sldId="309"/>
            <ac:spMk id="3" creationId="{58A2CD18-D7E1-4273-9525-DC6110FEF6D8}"/>
          </ac:spMkLst>
        </pc:spChg>
        <pc:spChg chg="add mod">
          <ac:chgData name="juanita valladares" userId="e9737226210996d5" providerId="LiveId" clId="{3B872420-5C62-48BC-A39B-9E9DD678E840}" dt="2020-09-03T22:13:01.261" v="1511" actId="255"/>
          <ac:spMkLst>
            <pc:docMk/>
            <pc:sldMk cId="4278897956" sldId="309"/>
            <ac:spMk id="7" creationId="{4CE28FFF-2789-4FB6-8FB6-64A432C5A7B4}"/>
          </ac:spMkLst>
        </pc:spChg>
        <pc:spChg chg="add mod">
          <ac:chgData name="juanita valladares" userId="e9737226210996d5" providerId="LiveId" clId="{3B872420-5C62-48BC-A39B-9E9DD678E840}" dt="2020-09-03T22:13:19.205" v="1512" actId="255"/>
          <ac:spMkLst>
            <pc:docMk/>
            <pc:sldMk cId="4278897956" sldId="309"/>
            <ac:spMk id="8" creationId="{B99811B6-142F-4366-99D9-2364F999E942}"/>
          </ac:spMkLst>
        </pc:spChg>
        <pc:picChg chg="add mod">
          <ac:chgData name="juanita valladares" userId="e9737226210996d5" providerId="LiveId" clId="{3B872420-5C62-48BC-A39B-9E9DD678E840}" dt="2020-09-03T22:06:00.343" v="1375" actId="14100"/>
          <ac:picMkLst>
            <pc:docMk/>
            <pc:sldMk cId="4278897956" sldId="309"/>
            <ac:picMk id="4" creationId="{37EA157F-CDC3-4CE4-A4AB-85A07641028C}"/>
          </ac:picMkLst>
        </pc:picChg>
        <pc:picChg chg="add mod">
          <ac:chgData name="juanita valladares" userId="e9737226210996d5" providerId="LiveId" clId="{3B872420-5C62-48BC-A39B-9E9DD678E840}" dt="2020-09-03T22:15:11.887" v="1556" actId="14100"/>
          <ac:picMkLst>
            <pc:docMk/>
            <pc:sldMk cId="4278897956" sldId="309"/>
            <ac:picMk id="5" creationId="{35F4DBC8-457A-4C0A-A4A0-ED02CDA31234}"/>
          </ac:picMkLst>
        </pc:picChg>
        <pc:picChg chg="add mod">
          <ac:chgData name="juanita valladares" userId="e9737226210996d5" providerId="LiveId" clId="{3B872420-5C62-48BC-A39B-9E9DD678E840}" dt="2020-09-03T22:15:07.060" v="1555" actId="688"/>
          <ac:picMkLst>
            <pc:docMk/>
            <pc:sldMk cId="4278897956" sldId="309"/>
            <ac:picMk id="6" creationId="{CC895100-F352-4F1C-AE41-537B24195192}"/>
          </ac:picMkLst>
        </pc:picChg>
      </pc:sldChg>
    </pc:docChg>
  </pc:docChgLst>
  <pc:docChgLst>
    <pc:chgData name="juanita valladares" userId="e9737226210996d5" providerId="LiveId" clId="{FF385389-673D-423A-B071-7E976DD3C6F5}"/>
    <pc:docChg chg="undo custSel delSld modSld">
      <pc:chgData name="juanita valladares" userId="e9737226210996d5" providerId="LiveId" clId="{FF385389-673D-423A-B071-7E976DD3C6F5}" dt="2020-09-02T17:16:39.574" v="513" actId="14100"/>
      <pc:docMkLst>
        <pc:docMk/>
      </pc:docMkLst>
      <pc:sldChg chg="modSp mod">
        <pc:chgData name="juanita valladares" userId="e9737226210996d5" providerId="LiveId" clId="{FF385389-673D-423A-B071-7E976DD3C6F5}" dt="2020-09-02T17:16:39.574" v="513" actId="14100"/>
        <pc:sldMkLst>
          <pc:docMk/>
          <pc:sldMk cId="3903816431" sldId="256"/>
        </pc:sldMkLst>
        <pc:graphicFrameChg chg="mod modGraphic">
          <ac:chgData name="juanita valladares" userId="e9737226210996d5" providerId="LiveId" clId="{FF385389-673D-423A-B071-7E976DD3C6F5}" dt="2020-09-02T17:16:39.574" v="513" actId="14100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  <pc:sldChg chg="addSp delSp modSp mod">
        <pc:chgData name="juanita valladares" userId="e9737226210996d5" providerId="LiveId" clId="{FF385389-673D-423A-B071-7E976DD3C6F5}" dt="2020-09-02T16:44:38.403" v="27" actId="14100"/>
        <pc:sldMkLst>
          <pc:docMk/>
          <pc:sldMk cId="1194980837" sldId="294"/>
        </pc:sldMkLst>
        <pc:picChg chg="add mod">
          <ac:chgData name="juanita valladares" userId="e9737226210996d5" providerId="LiveId" clId="{FF385389-673D-423A-B071-7E976DD3C6F5}" dt="2020-09-02T16:44:15.631" v="21" actId="14100"/>
          <ac:picMkLst>
            <pc:docMk/>
            <pc:sldMk cId="1194980837" sldId="294"/>
            <ac:picMk id="3" creationId="{3E729482-0FC1-4274-B543-43AE8A7675BD}"/>
          </ac:picMkLst>
        </pc:picChg>
        <pc:picChg chg="add mod">
          <ac:chgData name="juanita valladares" userId="e9737226210996d5" providerId="LiveId" clId="{FF385389-673D-423A-B071-7E976DD3C6F5}" dt="2020-09-02T16:43:27.872" v="18"/>
          <ac:picMkLst>
            <pc:docMk/>
            <pc:sldMk cId="1194980837" sldId="294"/>
            <ac:picMk id="5" creationId="{6C430AFF-DCF9-49E4-81D0-3BF37BC004F4}"/>
          </ac:picMkLst>
        </pc:picChg>
        <pc:picChg chg="add mod">
          <ac:chgData name="juanita valladares" userId="e9737226210996d5" providerId="LiveId" clId="{FF385389-673D-423A-B071-7E976DD3C6F5}" dt="2020-09-02T16:44:38.403" v="27" actId="14100"/>
          <ac:picMkLst>
            <pc:docMk/>
            <pc:sldMk cId="1194980837" sldId="294"/>
            <ac:picMk id="6" creationId="{CA05D7D9-7B27-4FC5-AB37-AED54CB6C0CF}"/>
          </ac:picMkLst>
        </pc:picChg>
        <pc:picChg chg="del mod">
          <ac:chgData name="juanita valladares" userId="e9737226210996d5" providerId="LiveId" clId="{FF385389-673D-423A-B071-7E976DD3C6F5}" dt="2020-09-02T16:36:55.783" v="14" actId="478"/>
          <ac:picMkLst>
            <pc:docMk/>
            <pc:sldMk cId="1194980837" sldId="294"/>
            <ac:picMk id="2050" creationId="{00000000-0000-0000-0000-000000000000}"/>
          </ac:picMkLst>
        </pc:picChg>
      </pc:sldChg>
      <pc:sldChg chg="delSp modSp del mod">
        <pc:chgData name="juanita valladares" userId="e9737226210996d5" providerId="LiveId" clId="{FF385389-673D-423A-B071-7E976DD3C6F5}" dt="2020-09-02T16:36:45.842" v="12" actId="2696"/>
        <pc:sldMkLst>
          <pc:docMk/>
          <pc:sldMk cId="3072929434" sldId="295"/>
        </pc:sldMkLst>
        <pc:spChg chg="del mod">
          <ac:chgData name="juanita valladares" userId="e9737226210996d5" providerId="LiveId" clId="{FF385389-673D-423A-B071-7E976DD3C6F5}" dt="2020-09-02T16:36:04.518" v="11" actId="478"/>
          <ac:spMkLst>
            <pc:docMk/>
            <pc:sldMk cId="3072929434" sldId="295"/>
            <ac:spMk id="4" creationId="{00000000-0000-0000-0000-000000000000}"/>
          </ac:spMkLst>
        </pc:spChg>
        <pc:picChg chg="del mod">
          <ac:chgData name="juanita valladares" userId="e9737226210996d5" providerId="LiveId" clId="{FF385389-673D-423A-B071-7E976DD3C6F5}" dt="2020-09-02T16:35:54.674" v="7" actId="478"/>
          <ac:picMkLst>
            <pc:docMk/>
            <pc:sldMk cId="3072929434" sldId="295"/>
            <ac:picMk id="1026" creationId="{00000000-0000-0000-0000-000000000000}"/>
          </ac:picMkLst>
        </pc:picChg>
      </pc:sldChg>
      <pc:sldChg chg="modSp mod">
        <pc:chgData name="juanita valladares" userId="e9737226210996d5" providerId="LiveId" clId="{FF385389-673D-423A-B071-7E976DD3C6F5}" dt="2020-09-02T17:08:16.977" v="388" actId="20577"/>
        <pc:sldMkLst>
          <pc:docMk/>
          <pc:sldMk cId="468096424" sldId="297"/>
        </pc:sldMkLst>
        <pc:spChg chg="mod">
          <ac:chgData name="juanita valladares" userId="e9737226210996d5" providerId="LiveId" clId="{FF385389-673D-423A-B071-7E976DD3C6F5}" dt="2020-09-02T17:08:16.977" v="388" actId="20577"/>
          <ac:spMkLst>
            <pc:docMk/>
            <pc:sldMk cId="468096424" sldId="297"/>
            <ac:spMk id="4" creationId="{00000000-0000-0000-0000-000000000000}"/>
          </ac:spMkLst>
        </pc:spChg>
      </pc:sldChg>
      <pc:sldChg chg="modSp mod">
        <pc:chgData name="juanita valladares" userId="e9737226210996d5" providerId="LiveId" clId="{FF385389-673D-423A-B071-7E976DD3C6F5}" dt="2020-09-02T17:14:33.840" v="478" actId="20577"/>
        <pc:sldMkLst>
          <pc:docMk/>
          <pc:sldMk cId="2648448270" sldId="298"/>
        </pc:sldMkLst>
        <pc:spChg chg="mod">
          <ac:chgData name="juanita valladares" userId="e9737226210996d5" providerId="LiveId" clId="{FF385389-673D-423A-B071-7E976DD3C6F5}" dt="2020-09-02T17:14:33.840" v="478" actId="20577"/>
          <ac:spMkLst>
            <pc:docMk/>
            <pc:sldMk cId="2648448270" sldId="298"/>
            <ac:spMk id="2" creationId="{00000000-0000-0000-0000-000000000000}"/>
          </ac:spMkLst>
        </pc:spChg>
      </pc:sldChg>
      <pc:sldChg chg="modSp mod">
        <pc:chgData name="juanita valladares" userId="e9737226210996d5" providerId="LiveId" clId="{FF385389-673D-423A-B071-7E976DD3C6F5}" dt="2020-09-02T16:46:30.476" v="35" actId="14100"/>
        <pc:sldMkLst>
          <pc:docMk/>
          <pc:sldMk cId="1981446657" sldId="301"/>
        </pc:sldMkLst>
        <pc:spChg chg="mod">
          <ac:chgData name="juanita valladares" userId="e9737226210996d5" providerId="LiveId" clId="{FF385389-673D-423A-B071-7E976DD3C6F5}" dt="2020-09-02T16:45:40.070" v="29" actId="20577"/>
          <ac:spMkLst>
            <pc:docMk/>
            <pc:sldMk cId="1981446657" sldId="301"/>
            <ac:spMk id="5" creationId="{2AF7B6FB-0D33-4977-B1EC-40CC06C3C7CB}"/>
          </ac:spMkLst>
        </pc:spChg>
        <pc:picChg chg="mod">
          <ac:chgData name="juanita valladares" userId="e9737226210996d5" providerId="LiveId" clId="{FF385389-673D-423A-B071-7E976DD3C6F5}" dt="2020-09-02T16:46:30.476" v="35" actId="14100"/>
          <ac:picMkLst>
            <pc:docMk/>
            <pc:sldMk cId="1981446657" sldId="301"/>
            <ac:picMk id="6" creationId="{7B841E53-5F18-4870-87BD-DBC040ECC51E}"/>
          </ac:picMkLst>
        </pc:picChg>
      </pc:sldChg>
      <pc:sldChg chg="addSp delSp modSp mod">
        <pc:chgData name="juanita valladares" userId="e9737226210996d5" providerId="LiveId" clId="{FF385389-673D-423A-B071-7E976DD3C6F5}" dt="2020-09-02T16:58:01.197" v="124" actId="403"/>
        <pc:sldMkLst>
          <pc:docMk/>
          <pc:sldMk cId="2425876763" sldId="305"/>
        </pc:sldMkLst>
        <pc:spChg chg="mod">
          <ac:chgData name="juanita valladares" userId="e9737226210996d5" providerId="LiveId" clId="{FF385389-673D-423A-B071-7E976DD3C6F5}" dt="2020-09-02T16:47:57.343" v="40" actId="14100"/>
          <ac:spMkLst>
            <pc:docMk/>
            <pc:sldMk cId="2425876763" sldId="305"/>
            <ac:spMk id="2" creationId="{D5987292-BD1F-4ED7-87DF-5AA8CABFD8D4}"/>
          </ac:spMkLst>
        </pc:spChg>
        <pc:spChg chg="add del mod">
          <ac:chgData name="juanita valladares" userId="e9737226210996d5" providerId="LiveId" clId="{FF385389-673D-423A-B071-7E976DD3C6F5}" dt="2020-09-02T16:50:47.796" v="57" actId="478"/>
          <ac:spMkLst>
            <pc:docMk/>
            <pc:sldMk cId="2425876763" sldId="305"/>
            <ac:spMk id="3" creationId="{AD5BEACB-F8E7-4D22-9CC1-DC4259B78F0D}"/>
          </ac:spMkLst>
        </pc:spChg>
        <pc:spChg chg="add mod">
          <ac:chgData name="juanita valladares" userId="e9737226210996d5" providerId="LiveId" clId="{FF385389-673D-423A-B071-7E976DD3C6F5}" dt="2020-09-02T16:58:01.197" v="124" actId="403"/>
          <ac:spMkLst>
            <pc:docMk/>
            <pc:sldMk cId="2425876763" sldId="305"/>
            <ac:spMk id="5" creationId="{D96F594C-572D-4A01-A159-D7A422531E99}"/>
          </ac:spMkLst>
        </pc:spChg>
        <pc:picChg chg="mod">
          <ac:chgData name="juanita valladares" userId="e9737226210996d5" providerId="LiveId" clId="{FF385389-673D-423A-B071-7E976DD3C6F5}" dt="2020-09-02T16:48:09.806" v="42" actId="14100"/>
          <ac:picMkLst>
            <pc:docMk/>
            <pc:sldMk cId="2425876763" sldId="305"/>
            <ac:picMk id="4" creationId="{57B2841B-9B35-4B07-B94F-3947090D5A75}"/>
          </ac:picMkLst>
        </pc:picChg>
        <pc:picChg chg="del mod">
          <ac:chgData name="juanita valladares" userId="e9737226210996d5" providerId="LiveId" clId="{FF385389-673D-423A-B071-7E976DD3C6F5}" dt="2020-09-02T16:49:32.001" v="47" actId="478"/>
          <ac:picMkLst>
            <pc:docMk/>
            <pc:sldMk cId="2425876763" sldId="305"/>
            <ac:picMk id="6" creationId="{AB345C21-ACB1-4858-8B92-CDC6F1FF4D42}"/>
          </ac:picMkLst>
        </pc:picChg>
      </pc:sldChg>
      <pc:sldChg chg="addSp modSp mod">
        <pc:chgData name="juanita valladares" userId="e9737226210996d5" providerId="LiveId" clId="{FF385389-673D-423A-B071-7E976DD3C6F5}" dt="2020-09-02T17:12:05.728" v="467" actId="20577"/>
        <pc:sldMkLst>
          <pc:docMk/>
          <pc:sldMk cId="1276080598" sldId="308"/>
        </pc:sldMkLst>
        <pc:spChg chg="mod">
          <ac:chgData name="juanita valladares" userId="e9737226210996d5" providerId="LiveId" clId="{FF385389-673D-423A-B071-7E976DD3C6F5}" dt="2020-09-02T17:12:05.728" v="467" actId="20577"/>
          <ac:spMkLst>
            <pc:docMk/>
            <pc:sldMk cId="1276080598" sldId="308"/>
            <ac:spMk id="3" creationId="{17DFF658-11EC-400D-86C7-DC12DECC50B4}"/>
          </ac:spMkLst>
        </pc:spChg>
        <pc:picChg chg="add mod">
          <ac:chgData name="juanita valladares" userId="e9737226210996d5" providerId="LiveId" clId="{FF385389-673D-423A-B071-7E976DD3C6F5}" dt="2020-09-02T17:11:31.436" v="425" actId="1076"/>
          <ac:picMkLst>
            <pc:docMk/>
            <pc:sldMk cId="1276080598" sldId="308"/>
            <ac:picMk id="4" creationId="{8B8B2929-EECB-40C0-9EBC-77D571172C64}"/>
          </ac:picMkLst>
        </pc:picChg>
        <pc:picChg chg="add mod">
          <ac:chgData name="juanita valladares" userId="e9737226210996d5" providerId="LiveId" clId="{FF385389-673D-423A-B071-7E976DD3C6F5}" dt="2020-09-02T17:11:27.931" v="424" actId="1076"/>
          <ac:picMkLst>
            <pc:docMk/>
            <pc:sldMk cId="1276080598" sldId="308"/>
            <ac:picMk id="5" creationId="{654DB23D-30F1-4321-B103-C6DE44022D1C}"/>
          </ac:picMkLst>
        </pc:picChg>
        <pc:picChg chg="add mod">
          <ac:chgData name="juanita valladares" userId="e9737226210996d5" providerId="LiveId" clId="{FF385389-673D-423A-B071-7E976DD3C6F5}" dt="2020-09-02T17:11:21.022" v="422" actId="1076"/>
          <ac:picMkLst>
            <pc:docMk/>
            <pc:sldMk cId="1276080598" sldId="308"/>
            <ac:picMk id="6" creationId="{4316C802-63EE-4D93-A778-247465E293CF}"/>
          </ac:picMkLst>
        </pc:picChg>
        <pc:picChg chg="add mod">
          <ac:chgData name="juanita valladares" userId="e9737226210996d5" providerId="LiveId" clId="{FF385389-673D-423A-B071-7E976DD3C6F5}" dt="2020-09-02T17:11:23.687" v="423" actId="1076"/>
          <ac:picMkLst>
            <pc:docMk/>
            <pc:sldMk cId="1276080598" sldId="308"/>
            <ac:picMk id="7" creationId="{2932F600-E667-45EE-A62C-7C51906423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sara.perez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 07 al 11 -09</a:t>
            </a:r>
            <a:br>
              <a:rPr lang="es-CL" sz="2800" dirty="0"/>
            </a:br>
            <a:r>
              <a:rPr lang="es-CL" sz="2800" dirty="0"/>
              <a:t>RELIGIÓN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E18FA-6C70-4375-93AD-FF9A2E8B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 EMPATÍA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2E98ABFF-E97E-4963-947A-3ECC7008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388170"/>
            <a:ext cx="5400600" cy="22568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F578D3D-D497-4DFA-AD83-2ABA2980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46" y="4077072"/>
            <a:ext cx="2857500" cy="25062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6CDEEE6-6AC5-475B-8732-2436D859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433" y="4077072"/>
            <a:ext cx="2143125" cy="23247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DC339FC-B37C-4FC9-BE0C-FBE8A9A9A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116632"/>
            <a:ext cx="1474093" cy="16573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87065E1-F657-4E81-8983-1F32FC81F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4077072"/>
            <a:ext cx="2808312" cy="23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8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008917-36E1-48CC-B32D-7EABF705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L" dirty="0"/>
              <a:t>VALOR SOLIDARIDAD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DFF658-11EC-400D-86C7-DC12DECC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s-CL" dirty="0"/>
              <a:t>SOLIDARIDAD:  Comunidad Educativa</a:t>
            </a:r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CHILE PAÍS SOLIDARIO… Campaña Nacional.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8B2929-EECB-40C0-9EBC-77D57117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94" y="2055427"/>
            <a:ext cx="2862594" cy="18472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11BC799-CAFC-4E40-BEC8-5F145BB3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437524"/>
            <a:ext cx="2857500" cy="1600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0641D73-91D5-4216-94EE-3995B583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38" y="4434578"/>
            <a:ext cx="2114550" cy="18594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BC3F174-D710-469D-B0F6-EDD83B14C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84" y="2055427"/>
            <a:ext cx="3178696" cy="18472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C812CBE-C61B-415D-A090-4A6ABBEBA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064319"/>
            <a:ext cx="2291150" cy="18478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3DE1B22-D0BB-4722-9EF0-267D0E57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1384" y="4511810"/>
            <a:ext cx="3265934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05F00-AD50-495F-A74D-BFCD1D1B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APLIQUEMOS </a:t>
            </a:r>
            <a:r>
              <a:rPr lang="es-CL" dirty="0"/>
              <a:t>LO QUE APRENDIMOS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A2CD18-D7E1-4273-9525-DC6110FE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s-CL" sz="1400" dirty="0"/>
              <a:t>Colorea y OBSERVA las imágenes, luego tira una línea  uniendo al valor que corresponda</a:t>
            </a:r>
            <a:r>
              <a:rPr lang="es-CL" sz="1800" dirty="0"/>
              <a:t>. </a:t>
            </a:r>
          </a:p>
          <a:p>
            <a:pPr marL="0" indent="0">
              <a:buNone/>
            </a:pPr>
            <a:r>
              <a:rPr lang="es-CL" dirty="0"/>
              <a:t>                                                        EMPATÍA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7EA157F-CDC3-4CE4-A4AB-85A07641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51" y="1916833"/>
            <a:ext cx="3021291" cy="12961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5F4DBC8-457A-4C0A-A4A0-ED02CDA3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12977"/>
            <a:ext cx="3021291" cy="16136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C895100-F352-4F1C-AE41-537B24195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0" y="4869160"/>
            <a:ext cx="3028949" cy="19888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CE28FFF-2789-4FB6-8FB6-64A432C5A7B4}"/>
              </a:ext>
            </a:extLst>
          </p:cNvPr>
          <p:cNvSpPr txBox="1"/>
          <p:nvPr/>
        </p:nvSpPr>
        <p:spPr>
          <a:xfrm flipH="1">
            <a:off x="5841855" y="3429000"/>
            <a:ext cx="2546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SOLIDARIDAD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99811B6-142F-4366-99D9-2364F999E942}"/>
              </a:ext>
            </a:extLst>
          </p:cNvPr>
          <p:cNvSpPr txBox="1"/>
          <p:nvPr/>
        </p:nvSpPr>
        <p:spPr>
          <a:xfrm flipH="1">
            <a:off x="5841855" y="4826675"/>
            <a:ext cx="2258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sz="3600" dirty="0"/>
              <a:t>A M O R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889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RELIGIÓN</a:t>
            </a:r>
          </a:p>
          <a:p>
            <a:pPr algn="ctr"/>
            <a:r>
              <a:rPr lang="es-CL" sz="2000" b="1" dirty="0"/>
              <a:t>SEMANA N°24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5612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 Nombra los valores que se destacaron en pandemia covid19.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2)¿Cómo viviste el valor de la solidaridad en tiempo de Pandemia?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3)¿Solo en pandemia deberíamos tener estos valores?, </a:t>
            </a:r>
            <a:r>
              <a:rPr lang="es-CL"/>
              <a:t>Argumenta </a:t>
            </a:r>
            <a:r>
              <a:rPr lang="es-CL" smtClean="0"/>
              <a:t>tu </a:t>
            </a:r>
            <a:r>
              <a:rPr lang="es-CL" dirty="0"/>
              <a:t>respuesta.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just"/>
            <a:r>
              <a:rPr lang="es-CL" dirty="0"/>
              <a:t>Correo: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Correo del docente </a:t>
            </a:r>
            <a:r>
              <a:rPr lang="es-ES_trad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sara.perez@colegio-jeanpiaget.cl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al celular +56955211769 </a:t>
            </a:r>
            <a:endParaRPr lang="es-CL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54ED31-75C3-4E99-83FC-25D2A0DBD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06" y="491142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87789"/>
              </p:ext>
            </p:extLst>
          </p:nvPr>
        </p:nvGraphicFramePr>
        <p:xfrm>
          <a:off x="467544" y="965102"/>
          <a:ext cx="8136904" cy="498965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Religión  / 2°A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Juana Valladares San Martín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9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(OA2): </a:t>
                      </a: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Analizar sus relaciones, presenciales o virtuales a través de las redes sociales, y las de su entorno inmediato.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1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-Comprenden las normas de respeto hacia los otros.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-Leen comprensivamente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-Responden preguntas sobre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-Reconocen valores que son cotidianos </a:t>
                      </a:r>
                      <a:r>
                        <a:rPr lang="es-ES" sz="1400" b="1"/>
                        <a:t>para ellos.</a:t>
                      </a:r>
                      <a:endParaRPr lang="es-ES" sz="140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-Ejemplificar sobre los valores éticos.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Valores éticos. / Examinar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Examinar la importancia de practicar valores éticos en tiempos de pandemia.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Evaluación Formativa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Tickets de salida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E729482-0FC1-4274-B543-43AE8A76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"/>
            <a:ext cx="5822602" cy="17728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1" t="23101" r="11792" b="66461"/>
          <a:stretch/>
        </p:blipFill>
        <p:spPr>
          <a:xfrm>
            <a:off x="261565" y="2331086"/>
            <a:ext cx="8620870" cy="21958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05D7D9-7B27-4FC5-AB37-AED54CB6C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5" y="188640"/>
            <a:ext cx="1862163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2" y="3667259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42713" y="4223261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288032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NECESITO SABER?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-575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9DD1571-6F8C-4DE0-B904-2624ABFE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6" y="1002357"/>
            <a:ext cx="9144000" cy="61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34881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/>
              <a:t>TIEMPOS DIFÍCILES DE PANDEMIA</a:t>
            </a:r>
            <a:r>
              <a:rPr lang="es-MX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90872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DFC9B5-6723-45EE-8332-96C3254C9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107220"/>
            <a:ext cx="2531368" cy="26435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E3F51FA-1332-4E99-B76B-D8A81109959A}"/>
              </a:ext>
            </a:extLst>
          </p:cNvPr>
          <p:cNvSpPr txBox="1"/>
          <p:nvPr/>
        </p:nvSpPr>
        <p:spPr>
          <a:xfrm>
            <a:off x="372716" y="2310921"/>
            <a:ext cx="6143500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de coronavirus, como fenómeno global que amenaza la vida humana y 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 que 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al confinamiento y al aislamiento social, personal y en todos los ámbitos de la cotidianidad.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509600C-86E2-43AA-99BB-16229D338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517" y="5119671"/>
            <a:ext cx="234106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F9DF2A8-BA95-469E-8106-EA6FA16DBD4A}"/>
              </a:ext>
            </a:extLst>
          </p:cNvPr>
          <p:cNvSpPr txBox="1"/>
          <p:nvPr/>
        </p:nvSpPr>
        <p:spPr>
          <a:xfrm flipH="1">
            <a:off x="801295" y="1052736"/>
            <a:ext cx="61469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“La  vida en tiempos de pandemia”, ha dado un giro muy grande;</a:t>
            </a:r>
          </a:p>
          <a:p>
            <a:pPr algn="just"/>
            <a:r>
              <a:rPr lang="es-CL" sz="2400" dirty="0">
                <a:solidFill>
                  <a:srgbClr val="FF0000"/>
                </a:solidFill>
              </a:rPr>
              <a:t>LOS ESTABLECIMIENTOS EDUCACIONALES, EL COMERCIO, LOS TRABAJOS, HASTA LA VIDA SOCIAL </a:t>
            </a:r>
            <a:r>
              <a:rPr lang="es-CL" sz="2400" dirty="0" smtClean="0">
                <a:solidFill>
                  <a:srgbClr val="FF0000"/>
                </a:solidFill>
              </a:rPr>
              <a:t>HA </a:t>
            </a:r>
            <a:r>
              <a:rPr lang="es-CL" sz="2400" dirty="0">
                <a:solidFill>
                  <a:srgbClr val="FF0000"/>
                </a:solidFill>
              </a:rPr>
              <a:t>CAMBIADO DEBIDO AL COVID19 .</a:t>
            </a:r>
          </a:p>
          <a:p>
            <a:pPr algn="just"/>
            <a:r>
              <a:rPr lang="es-CL" sz="2400" dirty="0"/>
              <a:t>Esta pandemia ha dejado </a:t>
            </a:r>
            <a:r>
              <a:rPr lang="es-CL" sz="2400" dirty="0" smtClean="0"/>
              <a:t>que </a:t>
            </a:r>
            <a:r>
              <a:rPr lang="es-CL" sz="2400" dirty="0"/>
              <a:t>muchas personas quedaran sin sus fuentes de ingreso, (sin trabajo), mucha  gente sufriendo el dolor de perder seres queridos por el contagio del covid19 y mucho más…</a:t>
            </a:r>
          </a:p>
          <a:p>
            <a:pPr algn="just"/>
            <a:r>
              <a:rPr lang="es-CL" sz="2400" dirty="0">
                <a:solidFill>
                  <a:srgbClr val="7030A0"/>
                </a:solidFill>
              </a:rPr>
              <a:t>LOS VALORES </a:t>
            </a:r>
            <a:r>
              <a:rPr lang="es-CL" sz="2400" dirty="0"/>
              <a:t>pasan a un lugar muy importante en el ser humano, así se ha demostrado en estos meses de pandemia.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F8929F2-5F38-4007-BF55-59A8289AE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9" y="1369519"/>
            <a:ext cx="1872208" cy="34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987292-BD1F-4ED7-87DF-5AA8CABF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634082"/>
          </a:xfrm>
        </p:spPr>
        <p:txBody>
          <a:bodyPr>
            <a:normAutofit fontScale="90000"/>
          </a:bodyPr>
          <a:lstStyle/>
          <a:p>
            <a:r>
              <a:rPr lang="es-CL" dirty="0"/>
              <a:t>Valores en PANDEMIA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96F594C-572D-4A01-A159-D7A422531E99}"/>
              </a:ext>
            </a:extLst>
          </p:cNvPr>
          <p:cNvSpPr/>
          <p:nvPr/>
        </p:nvSpPr>
        <p:spPr>
          <a:xfrm>
            <a:off x="1907705" y="1648266"/>
            <a:ext cx="66247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SOLIDARIDAD</a:t>
            </a: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AMOR</a:t>
            </a:r>
            <a:endParaRPr lang="es-ES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EMPATÍA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09E0F4-8AF0-4F3C-94AC-6130930E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52936"/>
            <a:ext cx="2599289" cy="28803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8059295-6ABC-4055-A2DE-8C49443A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996952"/>
            <a:ext cx="1872208" cy="1579001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94C452C8-ADBE-432C-97D6-27787535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4750"/>
            <a:ext cx="8579296" cy="5803250"/>
          </a:xfrm>
        </p:spPr>
        <p:txBody>
          <a:bodyPr/>
          <a:lstStyle/>
          <a:p>
            <a:r>
              <a:rPr lang="es-CL" dirty="0"/>
              <a:t>SE DESTACAN:</a:t>
            </a:r>
          </a:p>
        </p:txBody>
      </p:sp>
    </p:spTree>
    <p:extLst>
      <p:ext uri="{BB962C8B-B14F-4D97-AF65-F5344CB8AC3E}">
        <p14:creationId xmlns:p14="http://schemas.microsoft.com/office/powerpoint/2010/main" val="242587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C4D9DC-17DE-456C-B51C-DBB1C0F2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- AMOR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5A2E366-1064-4FC3-AE6D-57197377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196752"/>
            <a:ext cx="3457575" cy="2894235"/>
          </a:xfrm>
          <a:prstGeom prst="rect">
            <a:avLst/>
          </a:prstGeom>
        </p:spPr>
      </p:pic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xmlns="" id="{61B485AD-5567-4742-8388-8846F98AB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400" y="558565"/>
            <a:ext cx="2542252" cy="3086459"/>
          </a:xfr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74B0E17-EC1A-489E-9D60-5758A8D2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604" y="692695"/>
            <a:ext cx="2108892" cy="339829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94AC05B-7876-49C1-8877-149CF3268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149080"/>
            <a:ext cx="3029975" cy="259228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A77A6F0-5273-4D36-B286-2AFD73685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655" y="4163891"/>
            <a:ext cx="2619375" cy="259228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11EBB16-9A0F-40C8-8B64-1DE8B7E73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605" y="4293096"/>
            <a:ext cx="2435892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34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449</Words>
  <Application>Microsoft Office PowerPoint</Application>
  <PresentationFormat>Presentación en pantalla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CLASES VIRTUALES SEMANA N°24 FECHA : 07 al 11 -09 RELIGIÓN</vt:lpstr>
      <vt:lpstr>Presentación de PowerPoint</vt:lpstr>
      <vt:lpstr>Presentación de PowerPoint</vt:lpstr>
      <vt:lpstr>Importante:</vt:lpstr>
      <vt:lpstr>¿QUÉ NECESITO SABER?</vt:lpstr>
      <vt:lpstr>TIEMPOS DIFÍCILES DE PANDEMIA </vt:lpstr>
      <vt:lpstr>Presentación de PowerPoint</vt:lpstr>
      <vt:lpstr>Valores en PANDEMIA</vt:lpstr>
      <vt:lpstr>VALOR - AMOR</vt:lpstr>
      <vt:lpstr>VALOR  EMPATÍA</vt:lpstr>
      <vt:lpstr>VALOR SOLIDARIDAD</vt:lpstr>
      <vt:lpstr>APLIQUEMOS LO QUE APRENDIMOS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83</cp:revision>
  <dcterms:created xsi:type="dcterms:W3CDTF">2020-07-06T03:06:52Z</dcterms:created>
  <dcterms:modified xsi:type="dcterms:W3CDTF">2020-09-04T01:26:43Z</dcterms:modified>
</cp:coreProperties>
</file>