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301" r:id="rId6"/>
    <p:sldId id="318" r:id="rId7"/>
    <p:sldId id="317" r:id="rId8"/>
    <p:sldId id="319" r:id="rId9"/>
    <p:sldId id="320" r:id="rId10"/>
    <p:sldId id="321" r:id="rId11"/>
    <p:sldId id="322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11-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HUGO</a:t>
            </a:r>
            <a:endParaRPr lang="es-CL" dirty="0"/>
          </a:p>
        </p:txBody>
      </p:sp>
      <p:pic>
        <p:nvPicPr>
          <p:cNvPr id="4100" name="Picture 4" descr="La Buena Enseñanza y el Aprendizaje Escolar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865" y="3717032"/>
            <a:ext cx="3907135" cy="29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23528" y="1437550"/>
            <a:ext cx="58429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/>
              <a:t>3</a:t>
            </a:r>
            <a:r>
              <a:rPr lang="es-CL" sz="3200" dirty="0" smtClean="0"/>
              <a:t>° Construir.</a:t>
            </a:r>
          </a:p>
          <a:p>
            <a:endParaRPr lang="es-CL" sz="3200" dirty="0"/>
          </a:p>
          <a:p>
            <a:r>
              <a:rPr lang="es-CL" sz="3200" dirty="0"/>
              <a:t>4</a:t>
            </a:r>
            <a:r>
              <a:rPr lang="es-CL" sz="3200" dirty="0" smtClean="0"/>
              <a:t>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4102" name="Picture 6" descr="Juguete roto Imágenes Vectoriales, Ilustraciones Libres de Regalías de Juguete  roto - Página 2 | Depositphotos®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1981320" cy="198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TÚ</a:t>
            </a:r>
            <a:endParaRPr lang="es-CL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555616" y="1268760"/>
            <a:ext cx="813690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CL" sz="3200" dirty="0" smtClean="0"/>
              <a:t>Busca en tu casa alguna problemática y completa según corresponda.</a:t>
            </a:r>
          </a:p>
          <a:p>
            <a:endParaRPr lang="es-CL" sz="3200" dirty="0" smtClean="0"/>
          </a:p>
          <a:p>
            <a:r>
              <a:rPr lang="es-CL" sz="2800" dirty="0" smtClean="0"/>
              <a:t>1° Conocer </a:t>
            </a:r>
            <a:r>
              <a:rPr lang="es-CL" sz="2800" dirty="0"/>
              <a:t>el problema</a:t>
            </a:r>
            <a:r>
              <a:rPr lang="es-CL" sz="2800" dirty="0" smtClean="0"/>
              <a:t>.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 smtClean="0"/>
              <a:t>2° Planificar.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/>
              <a:t>3</a:t>
            </a:r>
            <a:r>
              <a:rPr lang="es-CL" sz="2800" dirty="0" smtClean="0"/>
              <a:t>° Construir.</a:t>
            </a:r>
          </a:p>
          <a:p>
            <a:endParaRPr lang="es-CL" sz="2800" dirty="0"/>
          </a:p>
          <a:p>
            <a:r>
              <a:rPr lang="es-CL" sz="2800" dirty="0"/>
              <a:t>4</a:t>
            </a:r>
            <a:r>
              <a:rPr lang="es-CL" sz="2800" dirty="0" smtClean="0"/>
              <a:t>° Evaluar</a:t>
            </a:r>
            <a:r>
              <a:rPr lang="es-CL" sz="2800" dirty="0"/>
              <a:t>.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12876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¿Reconoces qué ocurre en el paso n° 2 ?</a:t>
            </a:r>
            <a:endParaRPr lang="es-CL" sz="1600" dirty="0"/>
          </a:p>
          <a:p>
            <a:endParaRPr lang="es-CL" sz="1600" b="1" dirty="0"/>
          </a:p>
          <a:p>
            <a:r>
              <a:rPr lang="es-CL" sz="1600" b="1" dirty="0"/>
              <a:t>2</a:t>
            </a:r>
            <a:r>
              <a:rPr lang="es-CL" sz="1600" b="1" dirty="0" smtClean="0"/>
              <a:t>) Organizar del 1 al 5 los siguientes pasos: 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Planificar</a:t>
            </a:r>
            <a:r>
              <a:rPr lang="es-CL" sz="1600" dirty="0" smtClean="0"/>
              <a:t>.</a:t>
            </a:r>
          </a:p>
          <a:p>
            <a:r>
              <a:rPr lang="es-CL" sz="1600" b="1" dirty="0" smtClean="0"/>
              <a:t>___ </a:t>
            </a:r>
            <a:r>
              <a:rPr lang="es-CL" sz="1600" dirty="0" smtClean="0"/>
              <a:t>Conocer </a:t>
            </a:r>
            <a:r>
              <a:rPr lang="es-CL" sz="1600" dirty="0"/>
              <a:t>el problema</a:t>
            </a:r>
            <a:r>
              <a:rPr lang="es-CL" sz="1600" dirty="0" smtClean="0"/>
              <a:t>.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Evaluar. </a:t>
            </a:r>
            <a:endParaRPr lang="es-CL" sz="1600" b="1" dirty="0" smtClean="0"/>
          </a:p>
          <a:p>
            <a:r>
              <a:rPr lang="es-CL" sz="1600" b="1" dirty="0" smtClean="0"/>
              <a:t>___ </a:t>
            </a:r>
            <a:r>
              <a:rPr lang="es-CL" sz="1600" dirty="0"/>
              <a:t>Diseñar. 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Construir.</a:t>
            </a:r>
          </a:p>
          <a:p>
            <a:endParaRPr lang="es-CL" sz="1600" b="1" dirty="0"/>
          </a:p>
          <a:p>
            <a:r>
              <a:rPr lang="es-CL" sz="1600" b="1" dirty="0"/>
              <a:t>3) </a:t>
            </a:r>
            <a:r>
              <a:rPr lang="es-CL" sz="1600" b="1" dirty="0" smtClean="0"/>
              <a:t>¿ </a:t>
            </a:r>
            <a:r>
              <a:rPr lang="es-CL" sz="1600" b="1" dirty="0"/>
              <a:t>E</a:t>
            </a:r>
            <a:r>
              <a:rPr lang="es-CL" sz="1600" b="1" dirty="0" smtClean="0"/>
              <a:t>n </a:t>
            </a:r>
            <a:r>
              <a:rPr lang="es-CL" sz="1600" b="1" dirty="0" smtClean="0"/>
              <a:t>qué pasos deben ir los materiales y herramientas  ?</a:t>
            </a:r>
          </a:p>
          <a:p>
            <a:endParaRPr lang="es-CL" sz="1600" b="1" dirty="0"/>
          </a:p>
          <a:p>
            <a:r>
              <a:rPr lang="es-CL" sz="1600" b="1" dirty="0"/>
              <a:t>4) ¿En qué actividad </a:t>
            </a:r>
            <a:r>
              <a:rPr lang="es-CL" sz="1600" b="1"/>
              <a:t>de </a:t>
            </a:r>
            <a:r>
              <a:rPr lang="es-CL" sz="1600" b="1" smtClean="0"/>
              <a:t>tu </a:t>
            </a:r>
            <a:r>
              <a:rPr lang="es-CL" sz="1600" b="1" dirty="0"/>
              <a:t>vida diaria necesitas cumplir los pasos para lograr algo? Explica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81" y="2263960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87529"/>
              </p:ext>
            </p:extLst>
          </p:nvPr>
        </p:nvGraphicFramePr>
        <p:xfrm>
          <a:off x="389131" y="332656"/>
          <a:ext cx="8136904" cy="5254673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Elaborar un objeto tecnológico según indicaciones del profesor, seleccionando y experimentando  con: 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Técnicas y herramientas para medir, cortar, plegar, 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unir, pegar, pintar, entre otras 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Materiales como papeles, cartones, fibras, plásticos, desechos, entre otros. </a:t>
                      </a:r>
                      <a:r>
                        <a:rPr lang="es-C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3) </a:t>
                      </a:r>
                      <a:endParaRPr lang="es-C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Reconocen los procedimientos necesarios para elaborar un determinado producto. 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Organizan las etapas de un proyecto registrando los progresos que van realizando en cuanto a preparación y unión de sus piezas</a:t>
                      </a:r>
                      <a:r>
                        <a:rPr lang="es-ES" sz="1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s-CL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Organizar las etapas de un proyecto.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6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6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 Cuál fue nuestro objeto creado? </a:t>
            </a:r>
          </a:p>
          <a:p>
            <a:endParaRPr lang="es-CL" sz="2800" dirty="0"/>
          </a:p>
          <a:p>
            <a:r>
              <a:rPr lang="es-CL" sz="2800" dirty="0" smtClean="0"/>
              <a:t>¿ Qué ocurre en el paso 1?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Pasos para crear objeto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87624" y="1556792"/>
            <a:ext cx="5842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1° Conocer </a:t>
            </a:r>
            <a:r>
              <a:rPr lang="es-CL" sz="3600" dirty="0"/>
              <a:t>el problema</a:t>
            </a:r>
            <a:r>
              <a:rPr lang="es-CL" sz="3600" dirty="0" smtClean="0"/>
              <a:t>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2° Planificar.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/>
              <a:t>3</a:t>
            </a:r>
            <a:r>
              <a:rPr lang="es-CL" sz="3600" dirty="0" smtClean="0"/>
              <a:t>° Construir.</a:t>
            </a:r>
          </a:p>
          <a:p>
            <a:endParaRPr lang="es-CL" sz="3600" dirty="0"/>
          </a:p>
          <a:p>
            <a:r>
              <a:rPr lang="es-CL" sz="3600" dirty="0"/>
              <a:t>4</a:t>
            </a:r>
            <a:r>
              <a:rPr lang="es-CL" sz="3600" dirty="0" smtClean="0"/>
              <a:t>° Evaluar</a:t>
            </a:r>
            <a:r>
              <a:rPr lang="es-CL" sz="3600" dirty="0"/>
              <a:t>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ño pensando mientras escribe algo en un papel | Vecto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060848"/>
            <a:ext cx="5073557" cy="410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pic>
        <p:nvPicPr>
          <p:cNvPr id="1026" name="Picture 2" descr="ᐈ Alcancia chanchito rota fotos de stock, imágenes chancho roto | descargar  en Depositphotos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AF8"/>
              </a:clrFrom>
              <a:clrTo>
                <a:srgbClr val="FB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04864"/>
            <a:ext cx="1862129" cy="139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777945" y="1417638"/>
            <a:ext cx="5842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1° Conocer </a:t>
            </a:r>
            <a:r>
              <a:rPr lang="es-CL" sz="3600" dirty="0"/>
              <a:t>el problema</a:t>
            </a:r>
            <a:r>
              <a:rPr lang="es-CL" sz="3600" dirty="0" smtClean="0"/>
              <a:t>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2° Planificar.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/>
              <a:t>3</a:t>
            </a:r>
            <a:r>
              <a:rPr lang="es-CL" sz="3600" dirty="0" smtClean="0"/>
              <a:t>° Construir.</a:t>
            </a:r>
          </a:p>
          <a:p>
            <a:endParaRPr lang="es-CL" sz="3600" dirty="0"/>
          </a:p>
          <a:p>
            <a:r>
              <a:rPr lang="es-CL" sz="3600" dirty="0"/>
              <a:t>4</a:t>
            </a:r>
            <a:r>
              <a:rPr lang="es-CL" sz="3600" dirty="0" smtClean="0"/>
              <a:t>° Evaluar</a:t>
            </a:r>
            <a:r>
              <a:rPr lang="es-CL" sz="3600" dirty="0"/>
              <a:t>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299105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Como ya conocemos y sabemos reconocer diversos problemas, es momento de ayudar a nuestros amigos que te presentaré </a:t>
            </a:r>
            <a:r>
              <a:rPr lang="es-CL" dirty="0" smtClean="0"/>
              <a:t>a continuación</a:t>
            </a:r>
            <a:r>
              <a:rPr lang="es-CL" dirty="0" smtClean="0"/>
              <a:t>, para ello debes registrar en </a:t>
            </a:r>
            <a:r>
              <a:rPr lang="es-CL" dirty="0" smtClean="0"/>
              <a:t>tu </a:t>
            </a:r>
            <a:r>
              <a:rPr lang="es-CL" dirty="0" smtClean="0"/>
              <a:t>cuaderno los pasos y dibujos.</a:t>
            </a:r>
            <a:endParaRPr lang="es-CL" dirty="0"/>
          </a:p>
        </p:txBody>
      </p:sp>
      <p:pic>
        <p:nvPicPr>
          <p:cNvPr id="2050" name="Picture 2" descr="Sonrisa niña escribiendo Gratis Dibujos Animados Imágene｜Illustoon 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1764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JUANITO</a:t>
            </a:r>
            <a:endParaRPr lang="es-CL" dirty="0"/>
          </a:p>
        </p:txBody>
      </p:sp>
      <p:pic>
        <p:nvPicPr>
          <p:cNvPr id="3074" name="Picture 2" descr="Stock Photo | Niños dibujos animados, Fotos de dibujos animados, Dibujos  grati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97155"/>
            <a:ext cx="375285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95536" y="1417638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/>
              <a:t>3</a:t>
            </a:r>
            <a:r>
              <a:rPr lang="es-CL" sz="3200" dirty="0" smtClean="0"/>
              <a:t>° Construir.</a:t>
            </a:r>
          </a:p>
          <a:p>
            <a:endParaRPr lang="es-CL" sz="3200" dirty="0"/>
          </a:p>
          <a:p>
            <a:r>
              <a:rPr lang="es-CL" sz="3200" dirty="0"/>
              <a:t>4</a:t>
            </a:r>
            <a:r>
              <a:rPr lang="es-CL" sz="3200" dirty="0" smtClean="0"/>
              <a:t>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3076" name="Picture 4" descr="Daños Carreras De Coches. Juguete Roto Coche De Carreras Fotos, Retratos,  Imágenes Y Fotografía De Archivo Libres De Derecho. Image 45454970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1788680" cy="119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RENATA</a:t>
            </a:r>
            <a:endParaRPr lang="es-CL" dirty="0"/>
          </a:p>
        </p:txBody>
      </p:sp>
      <p:pic>
        <p:nvPicPr>
          <p:cNvPr id="5122" name="Picture 2" descr="Chica pensando o imaginando con un globo de cómic | Vecto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" y="1772816"/>
            <a:ext cx="4865270" cy="415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777945" y="1417638"/>
            <a:ext cx="436605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/>
              <a:t>3</a:t>
            </a:r>
            <a:r>
              <a:rPr lang="es-CL" sz="3200" dirty="0" smtClean="0"/>
              <a:t>° Construir.</a:t>
            </a:r>
          </a:p>
          <a:p>
            <a:endParaRPr lang="es-CL" sz="3200" dirty="0"/>
          </a:p>
          <a:p>
            <a:r>
              <a:rPr lang="es-CL" sz="3200" dirty="0"/>
              <a:t>4</a:t>
            </a:r>
            <a:r>
              <a:rPr lang="es-CL" sz="3200" dirty="0" smtClean="0"/>
              <a:t>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5124" name="Picture 4" descr="Juguete roto Imágenes Vectoriales, Ilustraciones Libres de Regalías de Juguete  roto - Página 2 | Depositphotos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63178"/>
            <a:ext cx="1296144" cy="191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7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</TotalTime>
  <Words>500</Words>
  <Application>Microsoft Office PowerPoint</Application>
  <PresentationFormat>Presentación en pantalla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PLANIFICACIÓN  CLASES VIRTUALES SEMANA N° 24 FECHA : 11- Septiembre-2020</vt:lpstr>
      <vt:lpstr>Presentación de PowerPoint</vt:lpstr>
      <vt:lpstr>Reglas para una buena clase </vt:lpstr>
      <vt:lpstr>Inicio Activación Conocimientos Previos</vt:lpstr>
      <vt:lpstr>Pasos para crear objeto</vt:lpstr>
      <vt:lpstr>EJEMPLO</vt:lpstr>
      <vt:lpstr>MANOS A LA OBRA</vt:lpstr>
      <vt:lpstr>HOLA SOY JUANITO</vt:lpstr>
      <vt:lpstr>HOLA SOY RENATA</vt:lpstr>
      <vt:lpstr>HOLA SOY HUGO</vt:lpstr>
      <vt:lpstr>AHORA TÚ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120</cp:revision>
  <dcterms:created xsi:type="dcterms:W3CDTF">2020-07-06T03:06:52Z</dcterms:created>
  <dcterms:modified xsi:type="dcterms:W3CDTF">2020-09-02T21:50:45Z</dcterms:modified>
</cp:coreProperties>
</file>