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10" r:id="rId4"/>
    <p:sldId id="304" r:id="rId5"/>
    <p:sldId id="325" r:id="rId6"/>
    <p:sldId id="313" r:id="rId7"/>
    <p:sldId id="320" r:id="rId8"/>
    <p:sldId id="324" r:id="rId9"/>
    <p:sldId id="314" r:id="rId10"/>
    <p:sldId id="297" r:id="rId11"/>
    <p:sldId id="32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0" d="100"/>
          <a:sy n="80" d="100"/>
        </p:scale>
        <p:origin x="-10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NZEgUOkF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w88PyzeS9C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64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ARTES VISUALES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CLASES ONLINE </a:t>
            </a:r>
            <a:br>
              <a:rPr lang="es-CL" sz="2800" b="1" dirty="0" smtClean="0"/>
            </a:br>
            <a:r>
              <a:rPr lang="es-CL" sz="2800" b="1" dirty="0" smtClean="0"/>
              <a:t>SEMANA </a:t>
            </a:r>
            <a:r>
              <a:rPr lang="es-CL" sz="2800" b="1" dirty="0"/>
              <a:t>N</a:t>
            </a:r>
            <a:r>
              <a:rPr lang="es-CL" sz="2800" b="1" dirty="0" smtClean="0"/>
              <a:t>° 26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 smtClean="0"/>
              <a:t>SEPTIEMBRE 2020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27570" cy="13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5" y="2639398"/>
            <a:ext cx="7656425" cy="266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¿Qué emociones se activan con La llegada de las Primavera?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2.- Envía tú  obra de la primavera a la profesora con una fotografía llena de felicidad.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788024" y="4753708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isabel.gomez@colegio-jeanPiaget.cl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21" y="422559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1798">
            <a:off x="300198" y="4755362"/>
            <a:ext cx="1582014" cy="12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</a:t>
            </a:r>
            <a:r>
              <a:rPr lang="es-CL" dirty="0" smtClean="0"/>
              <a:t>ateriales para próxima clase</a:t>
            </a:r>
            <a:br>
              <a:rPr lang="es-CL" dirty="0" smtClean="0"/>
            </a:br>
            <a:r>
              <a:rPr lang="es-CL" dirty="0" smtClean="0"/>
              <a:t>Semana 27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UN CONO DE CONFORT</a:t>
            </a:r>
          </a:p>
          <a:p>
            <a:r>
              <a:rPr lang="es-CL" dirty="0" smtClean="0"/>
              <a:t>PAPEL LUSTRE AMARILLO</a:t>
            </a:r>
          </a:p>
          <a:p>
            <a:r>
              <a:rPr lang="es-CL" dirty="0" smtClean="0"/>
              <a:t>PAPEL LUSTRE NEGRO</a:t>
            </a:r>
          </a:p>
          <a:p>
            <a:r>
              <a:rPr lang="es-CL" dirty="0" smtClean="0"/>
              <a:t>GOMA EVA  BLANCA Y NEGRA</a:t>
            </a:r>
          </a:p>
          <a:p>
            <a:r>
              <a:rPr lang="es-CL" dirty="0" smtClean="0"/>
              <a:t>PEGAMENTO.</a:t>
            </a:r>
          </a:p>
          <a:p>
            <a:r>
              <a:rPr lang="es-CL" dirty="0" smtClean="0"/>
              <a:t>TIJERAS.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198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26939"/>
              </p:ext>
            </p:extLst>
          </p:nvPr>
        </p:nvGraphicFramePr>
        <p:xfrm>
          <a:off x="389131" y="332656"/>
          <a:ext cx="8136904" cy="4661551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 Leiva. 2do. A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  2do. 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Figueroa/ Asistente Camila Sánchez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Expresar y crear trabajos de arte a partir de la observación del: </a:t>
                      </a:r>
                    </a:p>
                    <a:p>
                      <a:pPr lvl="0"/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natural: ­figura humana y paisajes chilenos</a:t>
                      </a: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cultural: personas y patrimonio cultural de Chile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 artístico: obras de arte local, chileno, latinoamericano y del resto del mundo.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(OA 1)</a:t>
                      </a:r>
                    </a:p>
                    <a:p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pinturas y  o esculturas con temas personales y basadas en la observación de obras de arte y fotografías con temas de paisajes chilenos y figura humana.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Comprender, crear, transformar, comunicar, asumir, seguir.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.Crear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cuadro de la primavera con papel lustre.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 smtClean="0"/>
              <a:t>Puntualidad.</a:t>
            </a:r>
            <a:endParaRPr lang="es-CL" dirty="0"/>
          </a:p>
          <a:p>
            <a:pPr marL="285750" indent="-285750"/>
            <a:r>
              <a:rPr lang="es-CL" dirty="0"/>
              <a:t>tener materiales </a:t>
            </a:r>
            <a:r>
              <a:rPr lang="es-CL" dirty="0" smtClean="0"/>
              <a:t>solicitados.</a:t>
            </a:r>
            <a:endParaRPr lang="es-CL" dirty="0"/>
          </a:p>
          <a:p>
            <a:pPr marL="285750" indent="-285750"/>
            <a:r>
              <a:rPr lang="es-CL" dirty="0"/>
              <a:t>Ser respetuoso con el profesor y sus </a:t>
            </a:r>
            <a:r>
              <a:rPr lang="es-CL" dirty="0" smtClean="0"/>
              <a:t>compañeros.</a:t>
            </a:r>
            <a:endParaRPr lang="es-CL" dirty="0"/>
          </a:p>
          <a:p>
            <a:pPr marL="285750" indent="-285750"/>
            <a:r>
              <a:rPr lang="es-CL" dirty="0"/>
              <a:t>Mantener micrófono apagado y </a:t>
            </a:r>
            <a:r>
              <a:rPr lang="es-CL" dirty="0" smtClean="0"/>
              <a:t>cámara. encendida.</a:t>
            </a:r>
            <a:endParaRPr lang="es-CL" dirty="0"/>
          </a:p>
          <a:p>
            <a:pPr marL="285750" indent="-285750"/>
            <a:r>
              <a:rPr lang="es-CL" dirty="0"/>
              <a:t>Dudas o </a:t>
            </a:r>
            <a:r>
              <a:rPr lang="es-CL" dirty="0" smtClean="0"/>
              <a:t>consultas.</a:t>
            </a:r>
            <a:endParaRPr lang="es-CL" dirty="0"/>
          </a:p>
          <a:p>
            <a:pPr marL="285750" indent="-285750"/>
            <a:r>
              <a:rPr lang="es-CL" dirty="0"/>
              <a:t>Estar atento a la clase </a:t>
            </a:r>
            <a:r>
              <a:rPr lang="es-CL" dirty="0" smtClean="0"/>
              <a:t>online.</a:t>
            </a:r>
            <a:endParaRPr lang="es-CL" dirty="0"/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508103" y="1412776"/>
            <a:ext cx="2534106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RECORDEMOS</a:t>
            </a:r>
            <a:endParaRPr lang="es-C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615" y="1780074"/>
            <a:ext cx="5166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¿</a:t>
            </a:r>
            <a:r>
              <a:rPr lang="es-CL" sz="3200" b="1" dirty="0" smtClean="0"/>
              <a:t>Qué elementos debemos tener para crear un autorretrato?</a:t>
            </a:r>
            <a:endParaRPr lang="es-CL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325233" y="3731051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sz="3200" b="1" dirty="0"/>
              <a:t>¿</a:t>
            </a:r>
            <a:r>
              <a:rPr lang="es-CL" sz="3200" b="1" dirty="0" smtClean="0"/>
              <a:t>Recuerdan que debemos observar en una obra de arte para poder replicarla?</a:t>
            </a:r>
            <a:endParaRPr lang="es-CL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1494" y="3380566"/>
            <a:ext cx="1501430" cy="24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¡</a:t>
            </a:r>
            <a:r>
              <a:rPr lang="es-CL" dirty="0" smtClean="0"/>
              <a:t>Escucha con atención!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www.youtube.com/watch?v=rNZEgUOkFVA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995065" cy="30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la primavera?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CL" sz="28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77255"/>
            <a:ext cx="2636342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362"/>
            <a:ext cx="2926980" cy="195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3567"/>
            <a:ext cx="2932559" cy="164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51" y="3264269"/>
            <a:ext cx="2492698" cy="18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17" y="4975123"/>
            <a:ext cx="2817317" cy="158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75" y="3579920"/>
            <a:ext cx="2319262" cy="139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u="sng" dirty="0">
                <a:hlinkClick r:id="rId2"/>
              </a:rPr>
              <a:t>https://</a:t>
            </a:r>
            <a:r>
              <a:rPr lang="es-CL" u="sng" dirty="0" smtClean="0">
                <a:hlinkClick r:id="rId2"/>
              </a:rPr>
              <a:t>www.youtube.com/watch?v=w88PyzeS9CA</a:t>
            </a:r>
            <a:r>
              <a:rPr lang="es-CL" u="sng" dirty="0" smtClean="0"/>
              <a:t/>
            </a:r>
            <a:br>
              <a:rPr lang="es-CL" u="sng" dirty="0" smtClean="0"/>
            </a:br>
            <a:endParaRPr lang="es-CL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9329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te toca a ti…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Puedes comenzar a dibujar y crear tú obra dela primavera: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0980"/>
            <a:ext cx="615294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04664"/>
            <a:ext cx="7509520" cy="11430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" y="285642"/>
            <a:ext cx="1949442" cy="31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85642"/>
            <a:ext cx="2952329" cy="19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33" y="285225"/>
            <a:ext cx="2736304" cy="199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33" y="2410445"/>
            <a:ext cx="2847570" cy="221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2473902"/>
            <a:ext cx="2952329" cy="18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85019"/>
            <a:ext cx="2835027" cy="1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80483"/>
            <a:ext cx="2451443" cy="18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" y="4780484"/>
            <a:ext cx="2366525" cy="17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355</Words>
  <Application>Microsoft Office PowerPoint</Application>
  <PresentationFormat>Presentación en pantalla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ARTES VISUALES CLASES ONLINE  SEMANA N° 26 SEPTIEMBRE 2020</vt:lpstr>
      <vt:lpstr>Presentación de PowerPoint</vt:lpstr>
      <vt:lpstr>Reglas para una buena clase </vt:lpstr>
      <vt:lpstr>Inicio Activación Conocimientos Previos</vt:lpstr>
      <vt:lpstr>¡Escucha con atención! </vt:lpstr>
      <vt:lpstr>¿Qué es la primavera?</vt:lpstr>
      <vt:lpstr>https://www.youtube.com/watch?v=w88PyzeS9CA </vt:lpstr>
      <vt:lpstr>Ahora te toca a ti…</vt:lpstr>
      <vt:lpstr>Presentación de PowerPoint</vt:lpstr>
      <vt:lpstr>Presentación de PowerPoint</vt:lpstr>
      <vt:lpstr>Materiales para próxima clase Semana 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123</cp:revision>
  <dcterms:created xsi:type="dcterms:W3CDTF">2020-07-06T03:06:52Z</dcterms:created>
  <dcterms:modified xsi:type="dcterms:W3CDTF">2020-09-20T20:28:33Z</dcterms:modified>
</cp:coreProperties>
</file>