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8" r:id="rId3"/>
    <p:sldId id="256" r:id="rId4"/>
    <p:sldId id="305" r:id="rId5"/>
    <p:sldId id="258" r:id="rId6"/>
    <p:sldId id="320" r:id="rId7"/>
    <p:sldId id="319" r:id="rId8"/>
    <p:sldId id="304" r:id="rId9"/>
    <p:sldId id="314" r:id="rId10"/>
    <p:sldId id="324" r:id="rId11"/>
    <p:sldId id="318" r:id="rId12"/>
    <p:sldId id="321" r:id="rId13"/>
    <p:sldId id="301" r:id="rId14"/>
    <p:sldId id="308" r:id="rId15"/>
    <p:sldId id="323" r:id="rId16"/>
    <p:sldId id="309" r:id="rId17"/>
    <p:sldId id="297" r:id="rId18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6477" autoAdjust="0"/>
  </p:normalViewPr>
  <p:slideViewPr>
    <p:cSldViewPr>
      <p:cViewPr varScale="1">
        <p:scale>
          <a:sx n="114" d="100"/>
          <a:sy n="114" d="100"/>
        </p:scale>
        <p:origin x="15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08-09-2020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08-09-2020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mundoprimaria.com/juegos-educativos/juegos-ciencias/juegos-cualidades-agua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mailto:Priscila.salas@colegio-jeanpiaget.cl" TargetMode="External"/><Relationship Id="rId4" Type="http://schemas.openxmlformats.org/officeDocument/2006/relationships/hyperlink" Target="mailto:Isabel.gomez@colegio-jeanpiaget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HD_1K5XzMA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228600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2656"/>
            <a:ext cx="1802011" cy="155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496944" cy="4305415"/>
          </a:xfrm>
        </p:spPr>
        <p:txBody>
          <a:bodyPr>
            <a:noAutofit/>
          </a:bodyPr>
          <a:lstStyle/>
          <a:p>
            <a:r>
              <a:rPr lang="es-CL" sz="4000" b="1" dirty="0"/>
              <a:t>PLANIFICACIÓN  CLASES VIRTUALES</a:t>
            </a:r>
            <a:br>
              <a:rPr lang="es-CL" sz="4000" dirty="0"/>
            </a:br>
            <a:r>
              <a:rPr lang="es-CL" sz="4000" dirty="0"/>
              <a:t>SEMANA N°26</a:t>
            </a:r>
            <a:br>
              <a:rPr lang="es-CL" sz="4000" dirty="0"/>
            </a:br>
            <a:r>
              <a:rPr lang="es-CL" sz="4000" dirty="0"/>
              <a:t>FECHA : SEPTIEMBRE 2020</a:t>
            </a:r>
            <a:br>
              <a:rPr lang="es-CL" sz="4000" dirty="0"/>
            </a:br>
            <a:r>
              <a:rPr lang="es-CL" sz="4000" dirty="0"/>
              <a:t>Ciencias Naturales </a:t>
            </a:r>
            <a:br>
              <a:rPr lang="es-CL" sz="4000" dirty="0"/>
            </a:br>
            <a:r>
              <a:rPr lang="es-CL" sz="4000" dirty="0"/>
              <a:t>2° Básico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58" y="4245746"/>
            <a:ext cx="2576912" cy="25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tmoji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lmacenamiento de acceso secuencial 7"/>
          <p:cNvSpPr/>
          <p:nvPr/>
        </p:nvSpPr>
        <p:spPr>
          <a:xfrm>
            <a:off x="107504" y="260648"/>
            <a:ext cx="4240635" cy="3312368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Toda vida animal debe mantener un constante suministro de agua para subsistir y cumplir sus funciones vitales. Desde transportar a lubricar y regular temperatura, el agua es responsable del buen funcionamiento del organismo de los animales</a:t>
            </a:r>
            <a:endParaRPr lang="es-CL" dirty="0"/>
          </a:p>
        </p:txBody>
      </p:sp>
      <p:sp>
        <p:nvSpPr>
          <p:cNvPr id="9" name="Llamada rectangular 8"/>
          <p:cNvSpPr/>
          <p:nvPr/>
        </p:nvSpPr>
        <p:spPr>
          <a:xfrm>
            <a:off x="4932040" y="3140968"/>
            <a:ext cx="4140968" cy="2448272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Además  </a:t>
            </a:r>
            <a:r>
              <a:rPr lang="es-ES" dirty="0"/>
              <a:t>El </a:t>
            </a:r>
            <a:r>
              <a:rPr lang="es-ES" b="1" dirty="0"/>
              <a:t>agua</a:t>
            </a:r>
            <a:r>
              <a:rPr lang="es-ES" dirty="0"/>
              <a:t> es el elemento más importante para los </a:t>
            </a:r>
            <a:r>
              <a:rPr lang="es-ES" b="1" dirty="0"/>
              <a:t>seres vivos</a:t>
            </a:r>
            <a:r>
              <a:rPr lang="es-CL" dirty="0"/>
              <a:t> y nuestro planeta.</a:t>
            </a:r>
          </a:p>
        </p:txBody>
      </p:sp>
      <p:pic>
        <p:nvPicPr>
          <p:cNvPr id="3076" name="Picture 4" descr="Planeta tierra gif animado en movimiento - Imagu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30" y="443711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995936" y="580526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70%</a:t>
            </a:r>
          </a:p>
        </p:txBody>
      </p:sp>
      <p:pic>
        <p:nvPicPr>
          <p:cNvPr id="3074" name="Picture 2" descr="CUIDADO Y USO RACIONAL DEL AGU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93" y="30741"/>
            <a:ext cx="1961381" cy="303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8720"/>
            <a:ext cx="6480720" cy="51167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43608" y="188640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pt-BR" dirty="0"/>
              <a:t> Seres vivos </a:t>
            </a:r>
            <a:r>
              <a:rPr lang="pt-BR" dirty="0" err="1"/>
              <a:t>constituidos</a:t>
            </a:r>
            <a:r>
              <a:rPr lang="pt-BR" dirty="0"/>
              <a:t> por agua:</a:t>
            </a:r>
            <a:endParaRPr lang="es-CL" dirty="0"/>
          </a:p>
        </p:txBody>
      </p:sp>
      <p:sp>
        <p:nvSpPr>
          <p:cNvPr id="6" name="CuadroTexto 5"/>
          <p:cNvSpPr txBox="1"/>
          <p:nvPr/>
        </p:nvSpPr>
        <p:spPr>
          <a:xfrm>
            <a:off x="2771800" y="602543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Dibuja en tu cuaderno el siguiente esquema </a:t>
            </a:r>
          </a:p>
        </p:txBody>
      </p:sp>
    </p:spTree>
    <p:extLst>
      <p:ext uri="{BB962C8B-B14F-4D97-AF65-F5344CB8AC3E}">
        <p14:creationId xmlns:p14="http://schemas.microsoft.com/office/powerpoint/2010/main" val="22056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4" y="188640"/>
            <a:ext cx="5934153" cy="324036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211960" y="692696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/>
                </a:solidFill>
              </a:rPr>
              <a:t>¿Tú, cómo cuidas el agua ?</a:t>
            </a:r>
          </a:p>
          <a:p>
            <a:endParaRPr lang="es-CL" sz="2800" dirty="0">
              <a:solidFill>
                <a:schemeClr val="bg1"/>
              </a:solidFill>
            </a:endParaRPr>
          </a:p>
          <a:p>
            <a:r>
              <a:rPr lang="es-CL" sz="4800" dirty="0">
                <a:solidFill>
                  <a:schemeClr val="bg1"/>
                </a:solidFill>
              </a:rPr>
              <a:t>Comenta</a:t>
            </a:r>
            <a:r>
              <a:rPr lang="es-CL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 descr="Ilustración De Dibujos Animados De Valiente Gota De Agua Súper Héroe  Ilustraciones Vectoriales, Clip Art Vectorizado Libre De Derechos. Image  5181841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392488" cy="31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2617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984776" cy="55533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42858" y="260648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i="1" dirty="0"/>
              <a:t>Cuidado y uso del agua algunos ejemplos  </a:t>
            </a:r>
          </a:p>
        </p:txBody>
      </p:sp>
    </p:spTree>
    <p:extLst>
      <p:ext uri="{BB962C8B-B14F-4D97-AF65-F5344CB8AC3E}">
        <p14:creationId xmlns:p14="http://schemas.microsoft.com/office/powerpoint/2010/main" val="2280061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50397" y="1148477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554637" y="3861048"/>
            <a:ext cx="338464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200" b="1" dirty="0"/>
              <a:t>Conoceremos las cualidades del agua mediante un juego…mucha atención.</a:t>
            </a:r>
          </a:p>
          <a:p>
            <a:pPr algn="ctr"/>
            <a:endParaRPr lang="es-CL" sz="2200" b="1" dirty="0"/>
          </a:p>
          <a:p>
            <a:pPr algn="ctr"/>
            <a:r>
              <a:rPr lang="es-CL" sz="1500" b="1" dirty="0">
                <a:hlinkClick r:id="rId6"/>
              </a:rPr>
              <a:t>https://www.mundoprimaria.com/juegos-educativos/juegos-ciencias/juegos-cualidades-agua</a:t>
            </a:r>
            <a:endParaRPr lang="es-CL" sz="1500" b="1" dirty="0"/>
          </a:p>
          <a:p>
            <a:pPr algn="ctr"/>
            <a:endParaRPr lang="es-CL" sz="1500" b="1" dirty="0"/>
          </a:p>
        </p:txBody>
      </p:sp>
    </p:spTree>
    <p:extLst>
      <p:ext uri="{BB962C8B-B14F-4D97-AF65-F5344CB8AC3E}">
        <p14:creationId xmlns:p14="http://schemas.microsoft.com/office/powerpoint/2010/main" val="9307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bujos Animados Pizarra La - Gráficos vectoriales gratis e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" y="260648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27584" y="836712"/>
            <a:ext cx="64807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>
              <a:solidFill>
                <a:schemeClr val="bg1"/>
              </a:solidFill>
            </a:endParaRPr>
          </a:p>
          <a:p>
            <a:r>
              <a:rPr lang="es-ES" sz="3200" dirty="0">
                <a:solidFill>
                  <a:schemeClr val="bg1"/>
                </a:solidFill>
              </a:rPr>
              <a:t>Haz una lista en tu cuaderno de 3 formas en las que cuidas el agua en casa.</a:t>
            </a:r>
          </a:p>
          <a:p>
            <a:r>
              <a:rPr lang="es-CL" sz="3200" dirty="0">
                <a:solidFill>
                  <a:schemeClr val="bg1"/>
                </a:solidFill>
              </a:rPr>
              <a:t>1.-</a:t>
            </a:r>
          </a:p>
          <a:p>
            <a:r>
              <a:rPr lang="es-CL" sz="3200" dirty="0">
                <a:solidFill>
                  <a:schemeClr val="bg1"/>
                </a:solidFill>
              </a:rPr>
              <a:t>2.-</a:t>
            </a:r>
          </a:p>
          <a:p>
            <a:r>
              <a:rPr lang="es-CL" sz="3200" dirty="0">
                <a:solidFill>
                  <a:schemeClr val="bg1"/>
                </a:solidFill>
              </a:rPr>
              <a:t>3.-</a:t>
            </a:r>
          </a:p>
        </p:txBody>
      </p:sp>
    </p:spTree>
    <p:extLst>
      <p:ext uri="{BB962C8B-B14F-4D97-AF65-F5344CB8AC3E}">
        <p14:creationId xmlns:p14="http://schemas.microsoft.com/office/powerpoint/2010/main" val="327687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5040560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/>
              <a:t>Ciencias Naturales </a:t>
            </a:r>
          </a:p>
          <a:p>
            <a:pPr algn="ctr"/>
            <a:r>
              <a:rPr lang="es-CL" sz="2000" b="1" dirty="0"/>
              <a:t>SEMANA 26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467544" y="1530444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Nombre: _______________________________________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65" y="181205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sp>
        <p:nvSpPr>
          <p:cNvPr id="8" name="3 CuadroTexto"/>
          <p:cNvSpPr txBox="1"/>
          <p:nvPr/>
        </p:nvSpPr>
        <p:spPr>
          <a:xfrm>
            <a:off x="467544" y="242088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1)¿De que están constituidos los seres vivos ?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2)¿Por qué es importante el agua para los seres vivos? 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3) ¿Por qué crees tu que es importante cuidar el agua?</a:t>
            </a:r>
          </a:p>
          <a:p>
            <a:endParaRPr lang="es-CL" dirty="0"/>
          </a:p>
        </p:txBody>
      </p:sp>
      <p:sp>
        <p:nvSpPr>
          <p:cNvPr id="9" name="4 Rectángulo redondeado"/>
          <p:cNvSpPr/>
          <p:nvPr/>
        </p:nvSpPr>
        <p:spPr>
          <a:xfrm>
            <a:off x="3275856" y="5455824"/>
            <a:ext cx="5738762" cy="995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r>
              <a:rPr lang="es-CL" dirty="0"/>
              <a:t>Correo:</a:t>
            </a:r>
            <a:r>
              <a:rPr lang="es-ES_tradnl" u="sng" dirty="0">
                <a:hlinkClick r:id="rId4"/>
              </a:rPr>
              <a:t>Isabel.gomez@colegio-jeanpiaget.cl</a:t>
            </a:r>
            <a:r>
              <a:rPr lang="es-ES_tradnl" dirty="0"/>
              <a:t> (2do.A)</a:t>
            </a:r>
            <a:endParaRPr lang="es-CL" dirty="0"/>
          </a:p>
          <a:p>
            <a:r>
              <a:rPr lang="es-ES_tradnl" u="sng" dirty="0">
                <a:hlinkClick r:id="rId5"/>
              </a:rPr>
              <a:t>Priscila.salas@colegio-jeanpiaget.cl</a:t>
            </a:r>
            <a:r>
              <a:rPr lang="es-ES_tradnl" dirty="0"/>
              <a:t>  (2do.B)</a:t>
            </a:r>
            <a:endParaRPr lang="es-CL" dirty="0"/>
          </a:p>
          <a:p>
            <a:pPr algn="ctr"/>
            <a:r>
              <a:rPr lang="es-CL" dirty="0"/>
              <a:t>:</a:t>
            </a:r>
          </a:p>
        </p:txBody>
      </p:sp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470"/>
            <a:ext cx="1691275" cy="16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3535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98858"/>
              </p:ext>
            </p:extLst>
          </p:nvPr>
        </p:nvGraphicFramePr>
        <p:xfrm>
          <a:off x="539552" y="1052737"/>
          <a:ext cx="8280920" cy="4947976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7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Ciencias</a:t>
                      </a:r>
                      <a:r>
                        <a:rPr lang="es-ES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Naturales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9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Isabel</a:t>
                      </a:r>
                      <a:r>
                        <a:rPr lang="es-CL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Gómez 2°A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Priscila Salas 2°B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5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0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OA11:</a:t>
                      </a:r>
                      <a:r>
                        <a:rPr lang="es-CL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Describir el ciclo del agua en la naturaleza , reconociendo que el agua es un recurso preciado y proponiendo acciones cotidianas para su cuidado.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79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/>
                        <a:t>Explicar</a:t>
                      </a:r>
                      <a:r>
                        <a:rPr lang="es-CL" sz="1400" baseline="0" dirty="0"/>
                        <a:t> que los seres vivos están constituidos de agua.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aseline="0" dirty="0"/>
                        <a:t>Representan y comunican acciones que promueven el cuidado y uso responsable del agua. </a:t>
                      </a:r>
                      <a:endParaRPr lang="es-CL" sz="14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3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El agua en nuestra vida.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6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Reconocer que los seres vivos están constituidos de agua y acciones que promuevan el cuidado de esta.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6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Ticket</a:t>
                      </a:r>
                      <a:r>
                        <a:rPr lang="es-CL" sz="1400" b="1" baseline="0" dirty="0">
                          <a:effectLst/>
                          <a:latin typeface="+mn-lt"/>
                        </a:rPr>
                        <a:t> de salida </a:t>
                      </a:r>
                      <a:endParaRPr lang="es-CL" sz="14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857251"/>
            <a:ext cx="810090" cy="6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57200" y="885230"/>
            <a:ext cx="8229600" cy="643904"/>
          </a:xfrm>
        </p:spPr>
        <p:txBody>
          <a:bodyPr>
            <a:normAutofit fontScale="90000"/>
          </a:bodyPr>
          <a:lstStyle/>
          <a:p>
            <a:r>
              <a:rPr lang="es-CL" dirty="0"/>
              <a:t>Normas de la clase virtual </a:t>
            </a: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624" y="1585093"/>
            <a:ext cx="8076752" cy="429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43608" y="332656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Pero antes recordemos un poco lo visto en clases anteriores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85" y="39102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2410"/>
            <a:ext cx="1203400" cy="1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472421" y="143554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Te invito a participar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54920" y="2276872"/>
            <a:ext cx="549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1)¿Qué aprendimos en clases anteriores?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19672" y="335699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2)¿ Qué es un ciclo de Vida?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454920" y="4293096"/>
            <a:ext cx="6069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3) Nombra las etapas del ciclo de la vida </a:t>
            </a:r>
          </a:p>
        </p:txBody>
      </p:sp>
      <p:sp>
        <p:nvSpPr>
          <p:cNvPr id="11" name="Flecha abajo 10"/>
          <p:cNvSpPr/>
          <p:nvPr/>
        </p:nvSpPr>
        <p:spPr>
          <a:xfrm>
            <a:off x="3693813" y="4905164"/>
            <a:ext cx="72008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107349" y="5994666"/>
            <a:ext cx="66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Te invito a recordar los ciclos de la vida de los distintos animales a partir de las imágenes </a:t>
            </a:r>
          </a:p>
        </p:txBody>
      </p:sp>
    </p:spTree>
    <p:extLst>
      <p:ext uri="{BB962C8B-B14F-4D97-AF65-F5344CB8AC3E}">
        <p14:creationId xmlns:p14="http://schemas.microsoft.com/office/powerpoint/2010/main" val="3332627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es-CL" b="1" i="1" dirty="0">
                <a:solidFill>
                  <a:srgbClr val="FF0000"/>
                </a:solidFill>
              </a:rPr>
              <a:t> Ciclos  de vida de distintos animales     </a:t>
            </a:r>
            <a:endParaRPr lang="es-C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196752"/>
            <a:ext cx="4734209" cy="53285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96753"/>
            <a:ext cx="469249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7372350" cy="2697365"/>
          </a:xfrm>
          <a:prstGeom prst="rect">
            <a:avLst/>
          </a:prstGeom>
        </p:spPr>
      </p:pic>
      <p:pic>
        <p:nvPicPr>
          <p:cNvPr id="7" name="Picture 2" descr="Bitmoji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2771800" y="3429000"/>
            <a:ext cx="6048672" cy="28803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/>
              <a:t>!No olvidar! Todo lo que aprendimos sobre las etapas del ciclo de vida de los animales.</a:t>
            </a:r>
          </a:p>
          <a:p>
            <a:pPr algn="ctr"/>
            <a:r>
              <a:rPr lang="es-CL" sz="2400" dirty="0"/>
              <a:t>Relacionándolas con su hábitat , si se parecían a sus padres al nacer o si crecen fuera o dentro del vientre materno.  </a:t>
            </a:r>
          </a:p>
        </p:txBody>
      </p:sp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ovalada 2"/>
          <p:cNvSpPr/>
          <p:nvPr/>
        </p:nvSpPr>
        <p:spPr>
          <a:xfrm>
            <a:off x="3779912" y="234890"/>
            <a:ext cx="5364088" cy="27363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Sabían que al igual que los animales el agua también tiene un ciclo en la naturaleza</a:t>
            </a:r>
          </a:p>
        </p:txBody>
      </p:sp>
      <p:pic>
        <p:nvPicPr>
          <p:cNvPr id="7" name="Picture 2" descr="Bitmoji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lamada rectangular redondeada 9"/>
          <p:cNvSpPr/>
          <p:nvPr/>
        </p:nvSpPr>
        <p:spPr>
          <a:xfrm>
            <a:off x="464306" y="3251613"/>
            <a:ext cx="3747654" cy="2016224"/>
          </a:xfrm>
          <a:prstGeom prst="wedgeRoundRectCallout">
            <a:avLst>
              <a:gd name="adj1" fmla="val 55114"/>
              <a:gd name="adj2" fmla="val 886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Antes de conocer el ciclo del agua debemos conocer todas sus características y propiedades.</a:t>
            </a:r>
          </a:p>
        </p:txBody>
      </p:sp>
      <p:pic>
        <p:nvPicPr>
          <p:cNvPr id="2050" name="Picture 2" descr="Los piratas del ag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6" y="1000163"/>
            <a:ext cx="2963956" cy="197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ATENCIÓN A LA IMPORTANCIA DEL AGUA</a:t>
            </a:r>
            <a:br>
              <a:rPr lang="es-CL" dirty="0"/>
            </a:br>
            <a:endParaRPr lang="es-CL" dirty="0"/>
          </a:p>
        </p:txBody>
      </p:sp>
      <p:pic>
        <p:nvPicPr>
          <p:cNvPr id="1026" name="Picture 2" descr="Ojo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13" y="1556792"/>
            <a:ext cx="5349974" cy="34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991801" y="5517232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https://www.youtube.com/watch?v=7HD_1K5XzMA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389982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633</Words>
  <Application>Microsoft Office PowerPoint</Application>
  <PresentationFormat>Presentación en pantalla (4:3)</PresentationFormat>
  <Paragraphs>79</Paragraphs>
  <Slides>16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Tema de Office</vt:lpstr>
      <vt:lpstr>1_Tema de Office</vt:lpstr>
      <vt:lpstr>PLANIFICACIÓN  CLASES VIRTUALES SEMANA N°26 FECHA : SEPTIEMBRE 2020 Ciencias Naturales  2° Básico </vt:lpstr>
      <vt:lpstr>Presentación de PowerPoint</vt:lpstr>
      <vt:lpstr>Normas de la clase virtual </vt:lpstr>
      <vt:lpstr>Importante:</vt:lpstr>
      <vt:lpstr>Presentación de PowerPoint</vt:lpstr>
      <vt:lpstr> Ciclos  de vida de distintos animales     </vt:lpstr>
      <vt:lpstr>Presentación de PowerPoint</vt:lpstr>
      <vt:lpstr>Presentación de PowerPoint</vt:lpstr>
      <vt:lpstr>ATENCIÓN A LA IMPORTANCIA DEL AGUA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Jefe UTP JP</cp:lastModifiedBy>
  <cp:revision>98</cp:revision>
  <dcterms:created xsi:type="dcterms:W3CDTF">2020-07-06T03:06:52Z</dcterms:created>
  <dcterms:modified xsi:type="dcterms:W3CDTF">2020-09-08T14:27:03Z</dcterms:modified>
</cp:coreProperties>
</file>