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98" r:id="rId3"/>
    <p:sldId id="256" r:id="rId4"/>
    <p:sldId id="295" r:id="rId5"/>
    <p:sldId id="294" r:id="rId6"/>
    <p:sldId id="258" r:id="rId7"/>
    <p:sldId id="304" r:id="rId8"/>
    <p:sldId id="306" r:id="rId9"/>
    <p:sldId id="307" r:id="rId10"/>
    <p:sldId id="29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114" d="100"/>
          <a:sy n="114" d="100"/>
        </p:scale>
        <p:origin x="15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08-09-2020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08-09-2020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microsoft.com/office/2007/relationships/hdphoto" Target="../media/hdphoto2.wdp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7.gif"/><Relationship Id="rId9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N°26</a:t>
            </a:r>
            <a:br>
              <a:rPr lang="es-CL" sz="2800" dirty="0"/>
            </a:br>
            <a:r>
              <a:rPr lang="es-CL" sz="2800" dirty="0"/>
              <a:t>FECHA :22/09/2020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332656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6" y="228600"/>
            <a:ext cx="1196468" cy="119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266338"/>
              </p:ext>
            </p:extLst>
          </p:nvPr>
        </p:nvGraphicFramePr>
        <p:xfrm>
          <a:off x="522393" y="915248"/>
          <a:ext cx="8486297" cy="5685183"/>
        </p:xfrm>
        <a:graphic>
          <a:graphicData uri="http://schemas.openxmlformats.org/drawingml/2006/table">
            <a:tbl>
              <a:tblPr firstRow="1" firstCol="1" bandRow="1"/>
              <a:tblGrid>
                <a:gridCol w="2686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0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Educación Física  / 2°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6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</a:t>
                      </a:r>
                      <a:endParaRPr lang="es-CL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Lizama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6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KINESIOLOGA</a:t>
                      </a:r>
                      <a:r>
                        <a:rPr lang="es-CL" sz="20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Flores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688085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_tradn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OA1</a:t>
                      </a: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Demostrar la aplicación de las habilidades motrices básicas adquiridas, en una variedad de actividades deportivas.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25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Giran en diferentes direcciones y a distintos ritmos.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/>
                        <a:t>Habilidades motrices básicas.</a:t>
                      </a:r>
                      <a:endParaRPr lang="es-CL" sz="18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800" dirty="0"/>
                        <a:t>Ejecutar habilidades motoras básicas</a:t>
                      </a:r>
                      <a:r>
                        <a:rPr lang="es-CL" sz="1800" baseline="0" dirty="0"/>
                        <a:t> en ejercicios de locomoción.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Ejecutar giros en diferentes direcciones a distintos ritmos. 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+mn-lt"/>
                        </a:rPr>
                        <a:t>EVALUACIÓN</a:t>
                      </a:r>
                      <a:endParaRPr lang="es-CL" sz="20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+mn-lt"/>
                        </a:rPr>
                        <a:t> </a:t>
                      </a:r>
                      <a:endParaRPr lang="es-CL" sz="20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</a:t>
                      </a:r>
                      <a:r>
                        <a:rPr lang="es-ES_tradnl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ticket de salida </a:t>
                      </a:r>
                      <a:endParaRPr lang="es-CL" sz="18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229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niño con su amigo, significa que debes </a:t>
            </a:r>
            <a:r>
              <a:rPr lang="es-CL" b="1" dirty="0">
                <a:solidFill>
                  <a:prstClr val="black"/>
                </a:solidFill>
              </a:rPr>
              <a:t>realizar los ejercicios de la guía.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F56123C-5C4D-46F4-B2BD-53A7851CFD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42223"/>
            <a:ext cx="1746912" cy="13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Motivación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48887"/>
              </p:ext>
            </p:extLst>
          </p:nvPr>
        </p:nvGraphicFramePr>
        <p:xfrm>
          <a:off x="107504" y="1591056"/>
          <a:ext cx="8928992" cy="5150312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150312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Giran en diferentes direcciones y a distintos ritmos.</a:t>
                      </a:r>
                    </a:p>
                    <a:p>
                      <a:endParaRPr lang="es-C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Realizar: </a:t>
                      </a:r>
                    </a:p>
                    <a:p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Medio giro a la derecha </a:t>
                      </a:r>
                    </a:p>
                    <a:p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Medio giro a la izquierda</a:t>
                      </a:r>
                    </a:p>
                    <a:p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Giro completo </a:t>
                      </a:r>
                    </a:p>
                    <a:p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Bailaremos la canción de “La </a:t>
                      </a:r>
                      <a:r>
                        <a:rPr lang="es-CL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Yenka</a:t>
                      </a:r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”</a:t>
                      </a:r>
                    </a:p>
                    <a:p>
                      <a:r>
                        <a:rPr lang="es-CL" sz="20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https://www.youtube.com/watch?v=0kNPetjMTCQ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96D64060-86D4-4CAA-96C1-1B6F1DAAE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62466"/>
            <a:ext cx="2093218" cy="156991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3AA9904-B031-44B7-86A2-935288B035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20"/>
            <a:ext cx="1802032" cy="103797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11FEF73-AB14-474D-A4DB-A3BE8AF39A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40" y="5162466"/>
            <a:ext cx="1591056" cy="15910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8C953B-0182-4F99-97AD-F32287BF7F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28" y="1851704"/>
            <a:ext cx="2300631" cy="172547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3FBA2DD-1E5C-4CEE-B669-B1A94F55BF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50047"/>
            <a:ext cx="3780510" cy="212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453229"/>
              </p:ext>
            </p:extLst>
          </p:nvPr>
        </p:nvGraphicFramePr>
        <p:xfrm>
          <a:off x="107504" y="1308524"/>
          <a:ext cx="8928992" cy="5444997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44997">
                <a:tc>
                  <a:txBody>
                    <a:bodyPr/>
                    <a:lstStyle/>
                    <a:p>
                      <a:pPr algn="ctr"/>
                      <a:r>
                        <a:rPr lang="es-CL" sz="2000" b="1" u="sng" dirty="0">
                          <a:latin typeface="+mn-lt"/>
                        </a:rPr>
                        <a:t>Actividad 1 </a:t>
                      </a:r>
                    </a:p>
                    <a:p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Giran en diferentes direcciones y a distintos ritmos.</a:t>
                      </a:r>
                      <a:endParaRPr lang="es-C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1.-Saltar hacia adelante y dar un giro</a:t>
                      </a:r>
                    </a:p>
                    <a:p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2.-Dar dos saltos y dar un giro</a:t>
                      </a:r>
                    </a:p>
                    <a:p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3.-Dar tres saltos y dar un giro.</a:t>
                      </a:r>
                    </a:p>
                    <a:p>
                      <a:endParaRPr lang="es-C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Girar con papel higiénico.</a:t>
                      </a:r>
                    </a:p>
                    <a:p>
                      <a:endParaRPr lang="es-C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1.-Colocate un papel higiénico en la cabeza y realiza 1,2 y 3 giros.</a:t>
                      </a:r>
                    </a:p>
                    <a:p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2.-Suma otro papel higiénico y realiza otro giro.</a:t>
                      </a:r>
                    </a:p>
                    <a:p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3.-Realiza la actividad hasta llegar a tener de 3 a 5 rollos de papel higiénico en tu cabeza.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96D64060-86D4-4CAA-96C1-1B6F1DAAE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57480"/>
            <a:ext cx="2093218" cy="156991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3AA9904-B031-44B7-86A2-935288B035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20"/>
            <a:ext cx="1802032" cy="103797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11FEF73-AB14-474D-A4DB-A3BE8AF39A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432" y="5089812"/>
            <a:ext cx="1591056" cy="15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096218"/>
              </p:ext>
            </p:extLst>
          </p:nvPr>
        </p:nvGraphicFramePr>
        <p:xfrm>
          <a:off x="93812" y="1108870"/>
          <a:ext cx="8928992" cy="5669280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44997">
                <a:tc>
                  <a:txBody>
                    <a:bodyPr/>
                    <a:lstStyle/>
                    <a:p>
                      <a:pPr algn="ctr"/>
                      <a:r>
                        <a:rPr lang="es-CL" sz="2000" b="1" u="sng" dirty="0">
                          <a:latin typeface="+mn-lt"/>
                        </a:rPr>
                        <a:t>Actividad 2</a:t>
                      </a:r>
                    </a:p>
                    <a:p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Giran en diferentes direcciones y a distintos ritmos.</a:t>
                      </a:r>
                      <a:endParaRPr lang="es-C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Realizaremos una torre de tres a cinco papel higiénico como se observa en el imagen 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1.-Te posicionarás al frente de la torre, tomarás un papel higiénico ,realizas un giro y dejas el papel higiénico en el suelo. Debes cambiar de posición todo el papel higiénico.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Comic Sans MS" pitchFamily="66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96D64060-86D4-4CAA-96C1-1B6F1DAAE3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82230"/>
            <a:ext cx="1800200" cy="13501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3AA9904-B031-44B7-86A2-935288B035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20"/>
            <a:ext cx="1802032" cy="103797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11FEF73-AB14-474D-A4DB-A3BE8AF39A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40" y="5162466"/>
            <a:ext cx="1591056" cy="15910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B17B5F3-58EF-4DB0-8B4E-3CAE5E0E75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4840" y="2677428"/>
            <a:ext cx="1457326" cy="27319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B16ABF2-1F74-4EE4-B91D-B6149E6054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9302" y="2677428"/>
            <a:ext cx="1591057" cy="270480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37DF098-26BD-4D85-996F-18CE57EC7B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2221" y="2625695"/>
            <a:ext cx="1698051" cy="278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6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ED. </a:t>
            </a:r>
            <a:r>
              <a:rPr lang="es-CL" sz="2000" b="1"/>
              <a:t>FÍSICA</a:t>
            </a:r>
            <a:endParaRPr lang="es-CL" sz="2000" b="1" dirty="0"/>
          </a:p>
          <a:p>
            <a:pPr algn="ctr"/>
            <a:r>
              <a:rPr lang="es-CL" sz="2000" b="1" dirty="0"/>
              <a:t>SEMANA 26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31581" y="1531368"/>
            <a:ext cx="848083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1) ¿Un giro en el lugar significa qué?</a:t>
            </a:r>
          </a:p>
          <a:p>
            <a:endParaRPr lang="es-CL" sz="2000" dirty="0"/>
          </a:p>
          <a:p>
            <a:r>
              <a:rPr lang="es-CL" sz="2000" dirty="0"/>
              <a:t>2)</a:t>
            </a:r>
            <a:r>
              <a:rPr lang="es-ES_tradnl" sz="2000" dirty="0"/>
              <a:t> ¿</a:t>
            </a:r>
            <a:r>
              <a:rPr lang="es-ES_tradnl" sz="2000"/>
              <a:t>En qué </a:t>
            </a:r>
            <a:r>
              <a:rPr lang="es-ES_tradnl" sz="2000" dirty="0"/>
              <a:t>situaciones de la vida cotidiana realizas giros? Menciona 4 ejemplos. </a:t>
            </a:r>
          </a:p>
          <a:p>
            <a:endParaRPr lang="es-CL" sz="2000" dirty="0"/>
          </a:p>
          <a:p>
            <a:r>
              <a:rPr lang="es-CL" sz="2000" dirty="0"/>
              <a:t>3)</a:t>
            </a:r>
            <a:r>
              <a:rPr lang="es-ES" sz="2000" dirty="0"/>
              <a:t>¿Qué es lo importante que debes saber antes de realizar un giro?</a:t>
            </a:r>
          </a:p>
          <a:p>
            <a:endParaRPr lang="es-ES" sz="2000" dirty="0"/>
          </a:p>
          <a:p>
            <a:r>
              <a:rPr lang="es-ES" sz="2000" dirty="0"/>
              <a:t>4)¿A qué habilidad motriz corresponde girar en el lugar?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64006" y="5301208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marcos.lucero@colegio-jeanpiaget.cl</a:t>
            </a:r>
          </a:p>
          <a:p>
            <a:pPr algn="ctr"/>
            <a:r>
              <a:rPr lang="es-CL" dirty="0"/>
              <a:t>Celular:+56964515300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67" y="4869160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4" y="21970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9DB279B-77C4-4D6D-A25A-28CEFE42B456}"/>
              </a:ext>
            </a:extLst>
          </p:cNvPr>
          <p:cNvSpPr txBox="1"/>
          <p:nvPr/>
        </p:nvSpPr>
        <p:spPr>
          <a:xfrm>
            <a:off x="331581" y="4192063"/>
            <a:ext cx="81795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dirty="0"/>
              <a:t>Ticket de salida online </a:t>
            </a:r>
            <a:r>
              <a:rPr lang="es-CL" dirty="0">
                <a:solidFill>
                  <a:srgbClr val="0070C0"/>
                </a:solidFill>
              </a:rPr>
              <a:t>https://docs.google.com/forms/d/e/1FAIpQLSecZACb498YdJW8sm25FHsmeQ6N5r6RDtFDWrP8Za-hAc5uzg/viewform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2541A37-0684-4B1F-A9C3-219BA84539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04" y="5260624"/>
            <a:ext cx="2496377" cy="143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</TotalTime>
  <Words>527</Words>
  <Application>Microsoft Office PowerPoint</Application>
  <PresentationFormat>Presentación en pantalla (4:3)</PresentationFormat>
  <Paragraphs>81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Tema de Office</vt:lpstr>
      <vt:lpstr>1_Tema de Office</vt:lpstr>
      <vt:lpstr>PLANIFICACIÓN  CLASES VIRTUALES SEMANA N°26 FECHA :22/09/2020</vt:lpstr>
      <vt:lpstr>Presentación de PowerPoint</vt:lpstr>
      <vt:lpstr>Presentación de PowerPoint</vt:lpstr>
      <vt:lpstr>Presentación de PowerPoint</vt:lpstr>
      <vt:lpstr>Importante:</vt:lpstr>
      <vt:lpstr>Inicio Motivación</vt:lpstr>
      <vt:lpstr>Desarrollo </vt:lpstr>
      <vt:lpstr>Desarrollo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Jefe UTP JP</cp:lastModifiedBy>
  <cp:revision>126</cp:revision>
  <dcterms:created xsi:type="dcterms:W3CDTF">2020-07-06T03:06:52Z</dcterms:created>
  <dcterms:modified xsi:type="dcterms:W3CDTF">2020-09-08T15:44:34Z</dcterms:modified>
</cp:coreProperties>
</file>