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56" r:id="rId10"/>
    <p:sldId id="322" r:id="rId11"/>
    <p:sldId id="358" r:id="rId12"/>
    <p:sldId id="360" r:id="rId13"/>
    <p:sldId id="361" r:id="rId14"/>
    <p:sldId id="362" r:id="rId15"/>
    <p:sldId id="364" r:id="rId16"/>
    <p:sldId id="365" r:id="rId17"/>
    <p:sldId id="297" r:id="rId18"/>
    <p:sldId id="363" r:id="rId19"/>
    <p:sldId id="366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gif"/><Relationship Id="rId7" Type="http://schemas.openxmlformats.org/officeDocument/2006/relationships/image" Target="../media/image2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gif"/><Relationship Id="rId7" Type="http://schemas.microsoft.com/office/2007/relationships/hdphoto" Target="../media/hdphoto1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20688"/>
            <a:ext cx="7772400" cy="280831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2°A Y 2°B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21 al 25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91680" y="609329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https://www.curriculumnacional.cl/614/w3-article-180402.html</a:t>
            </a:r>
          </a:p>
        </p:txBody>
      </p:sp>
    </p:spTree>
    <p:extLst>
      <p:ext uri="{BB962C8B-B14F-4D97-AF65-F5344CB8AC3E}">
        <p14:creationId xmlns:p14="http://schemas.microsoft.com/office/powerpoint/2010/main" val="34065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9864" y="40897"/>
            <a:ext cx="8229600" cy="1800200"/>
          </a:xfrm>
        </p:spPr>
        <p:txBody>
          <a:bodyPr>
            <a:noAutofit/>
          </a:bodyPr>
          <a:lstStyle/>
          <a:p>
            <a:pPr algn="just"/>
            <a:r>
              <a:rPr lang="es-MX" sz="3200" dirty="0" smtClean="0"/>
              <a:t>De acuerdo al video que observamos, respondamos estas preguntas:</a:t>
            </a:r>
            <a:endParaRPr lang="es-MX" sz="3200" dirty="0"/>
          </a:p>
        </p:txBody>
      </p:sp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19800" y="4182034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ropa puedo usar en la zona norte? </a:t>
            </a:r>
          </a:p>
          <a:p>
            <a:pPr algn="ctr"/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46468" y="5427854"/>
            <a:ext cx="208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Ropa ligera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4499992" y="4191162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podemos usar este tipo de ropa?</a:t>
            </a:r>
          </a:p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88023" y="5463713"/>
            <a:ext cx="256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Porque hace calor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827584" y="1681580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¿Cuántas zonas naturales encontramos en nuestro país? ¿Podrías nombrarlas?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 </a:t>
            </a:r>
          </a:p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942933" y="2594996"/>
            <a:ext cx="2907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Son 4, zona norte, zona centro, zona sur y zona austral</a:t>
            </a:r>
            <a:endParaRPr lang="es-MX" dirty="0"/>
          </a:p>
        </p:txBody>
      </p:sp>
      <p:sp>
        <p:nvSpPr>
          <p:cNvPr id="16" name="15 Rectángulo"/>
          <p:cNvSpPr/>
          <p:nvPr/>
        </p:nvSpPr>
        <p:spPr>
          <a:xfrm>
            <a:off x="4484522" y="1681580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¿Todas las zonas naturales tienen las mismas características?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 </a:t>
            </a:r>
          </a:p>
          <a:p>
            <a:pPr algn="ctr"/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29040" y="29024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No, todas son diferentes.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46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animBg="1"/>
      <p:bldP spid="13" grpId="0"/>
      <p:bldP spid="14" grpId="0" animBg="1"/>
      <p:bldP spid="4" grpId="0"/>
      <p:bldP spid="1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86269"/>
            <a:ext cx="8229600" cy="1262920"/>
          </a:xfrm>
        </p:spPr>
        <p:txBody>
          <a:bodyPr/>
          <a:lstStyle/>
          <a:p>
            <a:r>
              <a:rPr lang="es-MX" sz="2400" dirty="0" smtClean="0"/>
              <a:t>El </a:t>
            </a:r>
            <a:r>
              <a:rPr lang="es-MX" sz="2400" b="1" dirty="0" smtClean="0">
                <a:solidFill>
                  <a:srgbClr val="FF0000"/>
                </a:solidFill>
              </a:rPr>
              <a:t>paisaje</a:t>
            </a:r>
            <a:r>
              <a:rPr lang="es-MX" sz="2400" dirty="0" smtClean="0"/>
              <a:t> es todo lo que observamos.</a:t>
            </a:r>
          </a:p>
          <a:p>
            <a:r>
              <a:rPr lang="es-MX" sz="2400" dirty="0" smtClean="0"/>
              <a:t>En el paisaje existen </a:t>
            </a:r>
            <a:r>
              <a:rPr lang="es-MX" sz="2400" b="1" dirty="0" smtClean="0">
                <a:solidFill>
                  <a:srgbClr val="FF0000"/>
                </a:solidFill>
              </a:rPr>
              <a:t>elementos naturales </a:t>
            </a:r>
            <a:r>
              <a:rPr lang="es-MX" sz="2400" dirty="0" smtClean="0"/>
              <a:t>(naturaleza) y </a:t>
            </a:r>
            <a:r>
              <a:rPr lang="es-MX" sz="2400" b="1" dirty="0" smtClean="0">
                <a:solidFill>
                  <a:srgbClr val="FF0000"/>
                </a:solidFill>
              </a:rPr>
              <a:t>elementos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culturales</a:t>
            </a:r>
            <a:r>
              <a:rPr lang="es-MX" sz="2400" dirty="0" smtClean="0"/>
              <a:t> (ser humano).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92005" y="0"/>
            <a:ext cx="8229600" cy="940997"/>
          </a:xfrm>
        </p:spPr>
        <p:txBody>
          <a:bodyPr/>
          <a:lstStyle/>
          <a:p>
            <a:r>
              <a:rPr lang="es-MX" dirty="0" smtClean="0"/>
              <a:t>¿Qué es el paisaje?</a:t>
            </a:r>
            <a:endParaRPr lang="es-MX" dirty="0"/>
          </a:p>
        </p:txBody>
      </p:sp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940997"/>
            <a:ext cx="1678361" cy="16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" y="2636912"/>
            <a:ext cx="6373115" cy="4209543"/>
          </a:xfrm>
          <a:prstGeom prst="rect">
            <a:avLst/>
          </a:prstGeom>
        </p:spPr>
      </p:pic>
      <p:sp>
        <p:nvSpPr>
          <p:cNvPr id="13" name="12 Flecha derecha"/>
          <p:cNvSpPr/>
          <p:nvPr/>
        </p:nvSpPr>
        <p:spPr>
          <a:xfrm>
            <a:off x="6461164" y="3466592"/>
            <a:ext cx="396044" cy="616191"/>
          </a:xfrm>
          <a:prstGeom prst="rightArrow">
            <a:avLst>
              <a:gd name="adj1" fmla="val 50000"/>
              <a:gd name="adj2" fmla="val 41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6857208" y="3140968"/>
            <a:ext cx="228679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Pinta con:</a:t>
            </a: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  <a:p>
            <a:pPr algn="just"/>
            <a:r>
              <a:rPr lang="es-MX" b="1" dirty="0" smtClean="0">
                <a:solidFill>
                  <a:srgbClr val="00B050"/>
                </a:solidFill>
              </a:rPr>
              <a:t>Verde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  <a:r>
              <a:rPr lang="es-MX" dirty="0" smtClean="0">
                <a:solidFill>
                  <a:srgbClr val="00B050"/>
                </a:solidFill>
              </a:rPr>
              <a:t>elementos naturales </a:t>
            </a:r>
          </a:p>
          <a:p>
            <a:pPr algn="just"/>
            <a:r>
              <a:rPr lang="es-MX" b="1" dirty="0" smtClean="0">
                <a:solidFill>
                  <a:srgbClr val="FF9900"/>
                </a:solidFill>
              </a:rPr>
              <a:t>Naranjo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  <a:r>
              <a:rPr lang="es-MX" dirty="0" smtClean="0">
                <a:solidFill>
                  <a:srgbClr val="FFC000"/>
                </a:solidFill>
              </a:rPr>
              <a:t>elementos culturales.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15" name="14 Cara sonriente"/>
          <p:cNvSpPr/>
          <p:nvPr/>
        </p:nvSpPr>
        <p:spPr>
          <a:xfrm>
            <a:off x="4038" y="5146991"/>
            <a:ext cx="1440160" cy="1545247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51520" y="-90607"/>
            <a:ext cx="2039598" cy="1109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28</a:t>
            </a:r>
            <a:r>
              <a:rPr lang="es-MX" sz="2400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17" name="16 Rectángulo"/>
          <p:cNvSpPr/>
          <p:nvPr/>
        </p:nvSpPr>
        <p:spPr>
          <a:xfrm>
            <a:off x="6228183" y="6021288"/>
            <a:ext cx="2763307" cy="83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Debes enviar una fotografía de la página trabajada.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92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6262" y="160824"/>
            <a:ext cx="6003930" cy="619347"/>
          </a:xfrm>
        </p:spPr>
        <p:txBody>
          <a:bodyPr>
            <a:noAutofit/>
          </a:bodyPr>
          <a:lstStyle/>
          <a:p>
            <a:r>
              <a:rPr lang="es-MX" sz="3200" dirty="0" smtClean="0"/>
              <a:t>Continuemos en la </a:t>
            </a: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29</a:t>
            </a:r>
            <a:r>
              <a:rPr lang="es-MX" sz="3200" dirty="0" smtClean="0"/>
              <a:t>: </a:t>
            </a:r>
            <a:endParaRPr lang="es-MX" sz="3200" dirty="0"/>
          </a:p>
        </p:txBody>
      </p:sp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-1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863050" y="3140968"/>
            <a:ext cx="23042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¿Podrías describir las imágenes utilizando lenguaje geográfico?</a:t>
            </a:r>
          </a:p>
        </p:txBody>
      </p:sp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982"/>
            <a:ext cx="6732240" cy="5637181"/>
          </a:xfrm>
        </p:spPr>
      </p:pic>
      <p:pic>
        <p:nvPicPr>
          <p:cNvPr id="10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9" y="558924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2" y="12678"/>
            <a:ext cx="6984777" cy="1143000"/>
          </a:xfrm>
        </p:spPr>
        <p:txBody>
          <a:bodyPr>
            <a:normAutofit fontScale="90000"/>
          </a:bodyPr>
          <a:lstStyle/>
          <a:p>
            <a:r>
              <a:rPr lang="es-MX" sz="3600" u="sng" dirty="0" smtClean="0"/>
              <a:t>Los paisajes de las zonas naturales de Chile</a:t>
            </a:r>
            <a:endParaRPr lang="es-MX" sz="3600" u="sng" dirty="0"/>
          </a:p>
        </p:txBody>
      </p:sp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766171" cy="5805264"/>
          </a:xfrm>
        </p:spPr>
      </p:pic>
      <p:pic>
        <p:nvPicPr>
          <p:cNvPr id="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-99392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0" y="620688"/>
            <a:ext cx="2039598" cy="1109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 smtClean="0"/>
              <a:t>Continuemos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30</a:t>
            </a:r>
            <a:r>
              <a:rPr lang="es-MX" sz="2400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597426" cy="7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41605"/>
            <a:ext cx="5753934" cy="6016395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6539"/>
            <a:ext cx="2039598" cy="1109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 smtClean="0"/>
              <a:t>Continuemos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30</a:t>
            </a:r>
            <a:r>
              <a:rPr lang="es-MX" sz="2400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-99392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99424"/>
            <a:ext cx="597426" cy="7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2204864"/>
            <a:ext cx="21957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elemento natural está presente en cada zona?</a:t>
            </a:r>
          </a:p>
          <a:p>
            <a:pPr algn="ctr"/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-90147" y="3218728"/>
            <a:ext cx="237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Cordillera de Los Andes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62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96887"/>
            <a:ext cx="4752528" cy="835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26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1742501" y="1056671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76451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0" y="-196222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387859" y="1688918"/>
            <a:ext cx="8416789" cy="8039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2400" dirty="0" smtClean="0"/>
              <a:t>1) Describe los elementos naturales y/o culturales presentes en las imágenes (</a:t>
            </a:r>
            <a:r>
              <a:rPr lang="es-MX" sz="2400" b="1" dirty="0" smtClean="0">
                <a:solidFill>
                  <a:srgbClr val="FF0000"/>
                </a:solidFill>
              </a:rPr>
              <a:t>debes usar el lenguaje geográfico </a:t>
            </a:r>
            <a:r>
              <a:rPr lang="es-MX" sz="2400" dirty="0" smtClean="0"/>
              <a:t>de la </a:t>
            </a:r>
            <a:r>
              <a:rPr lang="es-MX" sz="2400" b="1" dirty="0" smtClean="0">
                <a:solidFill>
                  <a:srgbClr val="FF0000"/>
                </a:solidFill>
              </a:rPr>
              <a:t>página 28</a:t>
            </a:r>
            <a:r>
              <a:rPr lang="es-MX" sz="2400" b="1" dirty="0" smtClean="0"/>
              <a:t>, </a:t>
            </a:r>
            <a:r>
              <a:rPr lang="es-MX" sz="2400" dirty="0" smtClean="0"/>
              <a:t>por ejemplo: ríos, montaña, carretera, ciudad, entre otros):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82" y="2605034"/>
            <a:ext cx="3375618" cy="24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436097" y="4623810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bg1"/>
                </a:solidFill>
              </a:rPr>
              <a:t>Ciudad de Santiago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3" name="AutoShape 7" descr="Parque Nacional Conguillio, 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26446"/>
            <a:ext cx="3336103" cy="238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283367" y="4623810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bg1"/>
                </a:solidFill>
              </a:rPr>
              <a:t>Desierto de Atacama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683568" y="5229200"/>
            <a:ext cx="333610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4836298" y="5229200"/>
            <a:ext cx="333610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build="p"/>
      <p:bldP spid="17" grpId="0"/>
      <p:bldP spid="21" grpId="0"/>
      <p:bldP spid="14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996952"/>
            <a:ext cx="8352928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59" y="5716380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49" y="5443163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1" y="-27523"/>
            <a:ext cx="874038" cy="75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4" y="232557"/>
            <a:ext cx="3365731" cy="238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935088" y="2241289"/>
            <a:ext cx="301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bg1"/>
                </a:solidFill>
              </a:rPr>
              <a:t>Parque Nacional Conguillio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4204050" y="1324521"/>
            <a:ext cx="333610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87859" y="2869498"/>
            <a:ext cx="8416789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400" dirty="0" smtClean="0"/>
              <a:t>2) Observa las imágenes y escribe el nombre de la zona natural a la que corresponde:</a:t>
            </a:r>
          </a:p>
          <a:p>
            <a:pPr marL="0" indent="0">
              <a:buFont typeface="Arial" pitchFamily="34" charset="0"/>
              <a:buNone/>
            </a:pPr>
            <a:endParaRPr lang="es-MX" sz="2400" dirty="0" smtClean="0"/>
          </a:p>
          <a:p>
            <a:pPr marL="0" indent="0">
              <a:buFont typeface="Arial" pitchFamily="34" charset="0"/>
              <a:buNone/>
            </a:pPr>
            <a:endParaRPr lang="es-MX" sz="2400" dirty="0" smtClean="0"/>
          </a:p>
          <a:p>
            <a:pPr marL="0" indent="0">
              <a:buFont typeface="Arial" pitchFamily="34" charset="0"/>
              <a:buNone/>
            </a:pPr>
            <a:endParaRPr lang="es-MX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4" y="3661586"/>
            <a:ext cx="2943225" cy="17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41865" y="5427339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37" y="3649269"/>
            <a:ext cx="301474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4936837" y="5376149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75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9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/>
              <a:t>3) ¿Cómo es la zona en la que vives? ¿A qué zona natural pertenece? ¿Cómo te diste cuenta de esto?</a:t>
            </a:r>
            <a:endParaRPr lang="es-MX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60" y="5199744"/>
            <a:ext cx="3554276" cy="16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" y="568383"/>
            <a:ext cx="2926450" cy="17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99392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" y="5201001"/>
            <a:ext cx="1656998" cy="16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3108" y="2343179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52" y="519991"/>
            <a:ext cx="2938669" cy="17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031852" y="2370262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44" y="527653"/>
            <a:ext cx="2952835" cy="17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181044" y="2370950"/>
            <a:ext cx="21993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Zona: </a:t>
            </a:r>
            <a:endParaRPr lang="es-MX" dirty="0"/>
          </a:p>
        </p:txBody>
      </p:sp>
      <p:pic>
        <p:nvPicPr>
          <p:cNvPr id="13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06" y="3501008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812646"/>
              </p:ext>
            </p:extLst>
          </p:nvPr>
        </p:nvGraphicFramePr>
        <p:xfrm>
          <a:off x="611560" y="187270"/>
          <a:ext cx="7992888" cy="6430971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2°A-B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Judith Figueroa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Clasificar y caracterizar algunos paisajes de Chile según su ubicación en la zona norte, centro y sur del país, observando imágenes, utilizando diversas fuentes y un vocabulario geográfico adecuado (océano, río, cordillera de los Andes y de la Costa, desierto, valle, costa, volcán, archipiélago, isla, fiordo, lago, ciudad y pueblo, entre otros).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u="sng" dirty="0" smtClean="0"/>
                        <a:t>Describen paisajes de las zonas norte, centro y sur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u="none" dirty="0" smtClean="0"/>
                        <a:t>Asocian las características de los paisajes con su ubicación en las distintas zonas de Chile</a:t>
                      </a:r>
                      <a:r>
                        <a:rPr lang="es-MX" sz="1400" u="sng" dirty="0" smtClean="0"/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u="sng" dirty="0" smtClean="0"/>
                        <a:t>Aplican vocabulario geográfico básico para describir los paisajes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u="sng" dirty="0" smtClean="0"/>
                        <a:t>Distinguen paisajes representativos de las distintas zonas del país.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Relacionan vegetación y fauna con los diversos paisajes de las zonas naturales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Identifican elementos de la acción humana en los paisajes de Chile (ciudad, pueblo, construcciones, etc.).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Distinguen paisajes de Chile con diferentes niveles de intervención humana.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Paisajes de Chile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Leer y comunicar información geográfica mediante distintas herramientas (planos, mapas, globos terráqueos y diagramas).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Distinguir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y describir paisajes representativos de Chile, aplicando vocabulario geográfico por medio de imágenes.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25 de septiembre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699477" y="1627666"/>
            <a:ext cx="2339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Chile es un país largo y angosto, ubicado en América del Sur.</a:t>
            </a:r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29" y="193134"/>
            <a:ext cx="4964296" cy="6063916"/>
          </a:xfrm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Script MT Bold" panose="03040602040607080904" pitchFamily="66" charset="0"/>
              </a:rPr>
              <a:t>Paisajes de </a:t>
            </a:r>
            <a:r>
              <a:rPr lang="es-MX" dirty="0">
                <a:latin typeface="Script MT Bold" panose="03040602040607080904" pitchFamily="66" charset="0"/>
              </a:rPr>
              <a:t>Chile .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</a:rPr>
              <a:t>Objetivo: Distinguir y describir paisajes representativos de Chile, aplicando vocabulario geográfico asociándolos a su ubicación por medio de imágenes.</a:t>
            </a: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15148</TotalTime>
  <Words>728</Words>
  <Application>Microsoft Office PowerPoint</Application>
  <PresentationFormat>Presentación en pantalla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PLANIFICACIÓN  CLASES VIRTUALES HISTORIA, GEOGRAFÍA Y CS. SOCIALES 2°A Y 2°B SEMANA N° 26 FECHA : 21 al 25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Presentación de PowerPoint</vt:lpstr>
      <vt:lpstr>Paisajes de Chile .</vt:lpstr>
      <vt:lpstr>Observemos el video </vt:lpstr>
      <vt:lpstr>De acuerdo al video que observamos, respondamos estas preguntas:</vt:lpstr>
      <vt:lpstr>¿Qué es el paisaje?</vt:lpstr>
      <vt:lpstr>Continuemos en la página 29: </vt:lpstr>
      <vt:lpstr>Los paisajes de las zonas naturales de Chile</vt:lpstr>
      <vt:lpstr>Presentación de PowerPoint</vt:lpstr>
      <vt:lpstr>Presentación de PowerPoint</vt:lpstr>
      <vt:lpstr>Presentación de PowerPoint</vt:lpstr>
      <vt:lpstr>3) ¿Cómo es la zona en la que vives? ¿A qué zona natural pertenece? ¿Cómo te diste cuenta de esto?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180</cp:revision>
  <dcterms:created xsi:type="dcterms:W3CDTF">2020-07-06T03:06:52Z</dcterms:created>
  <dcterms:modified xsi:type="dcterms:W3CDTF">2020-09-20T20:30:18Z</dcterms:modified>
</cp:coreProperties>
</file>