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6" r:id="rId10"/>
    <p:sldId id="288" r:id="rId11"/>
    <p:sldId id="289" r:id="rId12"/>
    <p:sldId id="290" r:id="rId13"/>
    <p:sldId id="293" r:id="rId14"/>
    <p:sldId id="300" r:id="rId15"/>
    <p:sldId id="301" r:id="rId16"/>
    <p:sldId id="294" r:id="rId17"/>
    <p:sldId id="278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Hb4-CCif7U&amp;t=12s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2° GRADE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ONLINE CLASS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WEEK N°26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DATE: SEPTEMBER 21 </a:t>
            </a:r>
            <a:r>
              <a:rPr lang="es-CL" dirty="0" err="1">
                <a:latin typeface="Comic Sans MS" panose="030F0702030302020204" pitchFamily="66" charset="0"/>
              </a:rPr>
              <a:t>st</a:t>
            </a:r>
            <a:r>
              <a:rPr lang="es-CL" dirty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Comic Sans MS" panose="030F0702030302020204" pitchFamily="66" charset="0"/>
              </a:rPr>
              <a:t>Miss Pía Cáceres G.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Repeat</a:t>
            </a:r>
            <a:r>
              <a:rPr lang="es-MX" dirty="0"/>
              <a:t> </a:t>
            </a:r>
            <a:r>
              <a:rPr lang="es-MX" dirty="0" err="1"/>
              <a:t>after</a:t>
            </a:r>
            <a:r>
              <a:rPr lang="es-MX" dirty="0"/>
              <a:t> me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/>
              <a:t>IN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/>
              <a:t>ON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58" y="2475485"/>
            <a:ext cx="3195662" cy="27610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59" y="2591269"/>
            <a:ext cx="3008504" cy="26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UNDER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NEXT TO / BY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2596303"/>
            <a:ext cx="3513587" cy="2880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83" y="2596302"/>
            <a:ext cx="3396638" cy="28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12800" y="1106907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IN FRONT OF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93853" y="1203158"/>
            <a:ext cx="538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 </a:t>
            </a:r>
            <a:r>
              <a:rPr lang="es-MX" sz="3600" dirty="0"/>
              <a:t>BEHIND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81" y="2067627"/>
            <a:ext cx="3248524" cy="3105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981" y="2067627"/>
            <a:ext cx="3410538" cy="31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Activity</a:t>
            </a:r>
            <a:r>
              <a:rPr lang="es-MX" dirty="0"/>
              <a:t>: 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745" y="698863"/>
            <a:ext cx="5105091" cy="45259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310558" y="5279719"/>
            <a:ext cx="557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https://www.youtube.com/watch?v=8F0NYBBKczM&amp;t=2s</a:t>
            </a:r>
          </a:p>
        </p:txBody>
      </p:sp>
    </p:spTree>
    <p:extLst>
      <p:ext uri="{BB962C8B-B14F-4D97-AF65-F5344CB8AC3E}">
        <p14:creationId xmlns:p14="http://schemas.microsoft.com/office/powerpoint/2010/main" val="7402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me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Where’s the monkey?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In the box. In the box. </a:t>
            </a:r>
          </a:p>
          <a:p>
            <a:endParaRPr lang="en-US" dirty="0"/>
          </a:p>
          <a:p>
            <a:r>
              <a:rPr lang="en-US" dirty="0"/>
              <a:t>Where’s the bird?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On the tree. On the tree. </a:t>
            </a:r>
          </a:p>
          <a:p>
            <a:endParaRPr lang="en-US" dirty="0"/>
          </a:p>
          <a:p>
            <a:r>
              <a:rPr lang="en-US" dirty="0"/>
              <a:t>Where’s the snake?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Under the rock. Under the rock. </a:t>
            </a:r>
          </a:p>
          <a:p>
            <a:endParaRPr lang="en-US" dirty="0"/>
          </a:p>
          <a:p>
            <a:r>
              <a:rPr lang="en-US" dirty="0"/>
              <a:t>On, in and under. Yeah!</a:t>
            </a:r>
          </a:p>
          <a:p>
            <a:endParaRPr lang="en-US" dirty="0"/>
          </a:p>
          <a:p>
            <a:r>
              <a:rPr lang="en-US" dirty="0"/>
              <a:t>Where’s the apple?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In the box. In the box. </a:t>
            </a:r>
          </a:p>
          <a:p>
            <a:endParaRPr lang="en-US" dirty="0"/>
          </a:p>
          <a:p>
            <a:r>
              <a:rPr lang="en-US" dirty="0"/>
              <a:t>Where’s the carrot?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On the chair. On the chair. 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Where’s the pumpkin?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Under the bench. Under the bench. </a:t>
            </a:r>
          </a:p>
          <a:p>
            <a:endParaRPr lang="en-US" dirty="0"/>
          </a:p>
          <a:p>
            <a:r>
              <a:rPr lang="en-US" dirty="0"/>
              <a:t>On, in and under. Great!</a:t>
            </a:r>
          </a:p>
          <a:p>
            <a:endParaRPr lang="en-US" dirty="0"/>
          </a:p>
          <a:p>
            <a:r>
              <a:rPr lang="en-US" dirty="0"/>
              <a:t>Where’s the book?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On the desk. On the desk. </a:t>
            </a:r>
          </a:p>
          <a:p>
            <a:endParaRPr lang="en-US" dirty="0"/>
          </a:p>
          <a:p>
            <a:r>
              <a:rPr lang="en-US" dirty="0"/>
              <a:t>Where’s the pencil?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In the box. In the box. </a:t>
            </a:r>
          </a:p>
          <a:p>
            <a:endParaRPr lang="en-US" dirty="0"/>
          </a:p>
          <a:p>
            <a:r>
              <a:rPr lang="en-US" dirty="0"/>
              <a:t>Where’s the ruler?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Under the chair. Under the chair. </a:t>
            </a:r>
          </a:p>
          <a:p>
            <a:endParaRPr lang="en-US" dirty="0"/>
          </a:p>
          <a:p>
            <a:r>
              <a:rPr lang="en-US" dirty="0"/>
              <a:t>On, in and under. See you next time? </a:t>
            </a: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3143" y="0"/>
            <a:ext cx="11120845" cy="1325563"/>
          </a:xfrm>
        </p:spPr>
        <p:txBody>
          <a:bodyPr/>
          <a:lstStyle/>
          <a:p>
            <a:r>
              <a:rPr lang="en-US" dirty="0"/>
              <a:t>III-	Listen and complete in the blanks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1371601" y="940525"/>
          <a:ext cx="9509760" cy="5699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601282">
                  <a:extLst>
                    <a:ext uri="{9D8B030D-6E8A-4147-A177-3AD203B41FA5}">
                      <a16:colId xmlns:a16="http://schemas.microsoft.com/office/drawing/2014/main" val="326034736"/>
                    </a:ext>
                  </a:extLst>
                </a:gridCol>
                <a:gridCol w="1592468">
                  <a:extLst>
                    <a:ext uri="{9D8B030D-6E8A-4147-A177-3AD203B41FA5}">
                      <a16:colId xmlns:a16="http://schemas.microsoft.com/office/drawing/2014/main" val="4084966803"/>
                    </a:ext>
                  </a:extLst>
                </a:gridCol>
                <a:gridCol w="1537624">
                  <a:extLst>
                    <a:ext uri="{9D8B030D-6E8A-4147-A177-3AD203B41FA5}">
                      <a16:colId xmlns:a16="http://schemas.microsoft.com/office/drawing/2014/main" val="1492771712"/>
                    </a:ext>
                  </a:extLst>
                </a:gridCol>
                <a:gridCol w="1701180">
                  <a:extLst>
                    <a:ext uri="{9D8B030D-6E8A-4147-A177-3AD203B41FA5}">
                      <a16:colId xmlns:a16="http://schemas.microsoft.com/office/drawing/2014/main" val="2634753650"/>
                    </a:ext>
                  </a:extLst>
                </a:gridCol>
                <a:gridCol w="1614994">
                  <a:extLst>
                    <a:ext uri="{9D8B030D-6E8A-4147-A177-3AD203B41FA5}">
                      <a16:colId xmlns:a16="http://schemas.microsoft.com/office/drawing/2014/main" val="3793168931"/>
                    </a:ext>
                  </a:extLst>
                </a:gridCol>
                <a:gridCol w="1462212">
                  <a:extLst>
                    <a:ext uri="{9D8B030D-6E8A-4147-A177-3AD203B41FA5}">
                      <a16:colId xmlns:a16="http://schemas.microsoft.com/office/drawing/2014/main" val="2473719389"/>
                    </a:ext>
                  </a:extLst>
                </a:gridCol>
              </a:tblGrid>
              <a:tr h="2849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snake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Bird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pumpkin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33104"/>
                  </a:ext>
                </a:extLst>
              </a:tr>
              <a:tr h="2849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Monkey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Carrot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bench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149724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1110343" y="1843599"/>
            <a:ext cx="45981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Where’s the ________?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is it? Where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 the box. In the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Where’s the 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is it? Where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 the tree. On the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Where’s the _______?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is it? Where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_______the rock. Under the rock.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On, in and under. Yeah!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212080" y="1692212"/>
            <a:ext cx="4750526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Where’s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box. In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Where’s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_______?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_______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Where’s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_________?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_________.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and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Great!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Where’s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_trad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163" y="-523835"/>
            <a:ext cx="2426418" cy="2200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000" y="37196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page 12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45" y="7187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788" y="-254286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0530" t="22298" r="21848" b="10352"/>
          <a:stretch/>
        </p:blipFill>
        <p:spPr>
          <a:xfrm>
            <a:off x="336763" y="1761585"/>
            <a:ext cx="6048103" cy="4022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22324" t="37232" r="21253" b="13483"/>
          <a:stretch/>
        </p:blipFill>
        <p:spPr>
          <a:xfrm>
            <a:off x="6544492" y="1761585"/>
            <a:ext cx="5408022" cy="40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26 </a:t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570373"/>
            <a:ext cx="8876714" cy="4616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>
                <a:solidFill>
                  <a:schemeClr val="tx1"/>
                </a:solidFill>
              </a:rPr>
              <a:t>1- </a:t>
            </a:r>
            <a:r>
              <a:rPr lang="es-CL" sz="2800" dirty="0" err="1">
                <a:solidFill>
                  <a:schemeClr val="tx1"/>
                </a:solidFill>
              </a:rPr>
              <a:t>Where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is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the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hamster</a:t>
            </a:r>
            <a:r>
              <a:rPr lang="es-CL" sz="2800" dirty="0">
                <a:solidFill>
                  <a:schemeClr val="tx1"/>
                </a:solidFill>
              </a:rPr>
              <a:t>? </a:t>
            </a:r>
            <a:r>
              <a:rPr lang="es-CL" sz="2800" dirty="0" err="1">
                <a:solidFill>
                  <a:schemeClr val="tx1"/>
                </a:solidFill>
              </a:rPr>
              <a:t>Write</a:t>
            </a:r>
            <a:r>
              <a:rPr lang="es-CL" sz="2800" dirty="0">
                <a:solidFill>
                  <a:schemeClr val="tx1"/>
                </a:solidFill>
              </a:rPr>
              <a:t> a </a:t>
            </a:r>
            <a:r>
              <a:rPr lang="es-CL" sz="2800" dirty="0" err="1">
                <a:solidFill>
                  <a:schemeClr val="tx1"/>
                </a:solidFill>
              </a:rPr>
              <a:t>sentence</a:t>
            </a:r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2- </a:t>
            </a:r>
            <a:r>
              <a:rPr lang="es-CL" sz="2800" dirty="0" err="1">
                <a:solidFill>
                  <a:schemeClr val="tx1"/>
                </a:solidFill>
              </a:rPr>
              <a:t>Where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is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the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hamster</a:t>
            </a:r>
            <a:r>
              <a:rPr lang="es-CL" sz="2800" dirty="0">
                <a:solidFill>
                  <a:schemeClr val="tx1"/>
                </a:solidFill>
              </a:rPr>
              <a:t>? </a:t>
            </a:r>
            <a:r>
              <a:rPr lang="es-CL" sz="2800" dirty="0" err="1">
                <a:solidFill>
                  <a:schemeClr val="tx1"/>
                </a:solidFill>
              </a:rPr>
              <a:t>Write</a:t>
            </a:r>
            <a:r>
              <a:rPr lang="es-CL" sz="2800" dirty="0">
                <a:solidFill>
                  <a:schemeClr val="tx1"/>
                </a:solidFill>
              </a:rPr>
              <a:t> a </a:t>
            </a:r>
            <a:r>
              <a:rPr lang="es-CL" sz="2800" dirty="0" err="1">
                <a:solidFill>
                  <a:schemeClr val="tx1"/>
                </a:solidFill>
              </a:rPr>
              <a:t>sentence</a:t>
            </a:r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3- Do </a:t>
            </a:r>
            <a:r>
              <a:rPr lang="es-CL" sz="2800" dirty="0" err="1">
                <a:solidFill>
                  <a:schemeClr val="tx1"/>
                </a:solidFill>
              </a:rPr>
              <a:t>you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think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prepositions</a:t>
            </a:r>
            <a:r>
              <a:rPr lang="es-CL" sz="2800" dirty="0">
                <a:solidFill>
                  <a:schemeClr val="tx1"/>
                </a:solidFill>
              </a:rPr>
              <a:t> of place are </a:t>
            </a:r>
            <a:r>
              <a:rPr lang="es-CL" sz="2800" dirty="0" err="1">
                <a:solidFill>
                  <a:schemeClr val="tx1"/>
                </a:solidFill>
              </a:rPr>
              <a:t>important</a:t>
            </a:r>
            <a:r>
              <a:rPr lang="es-CL" sz="2800" dirty="0">
                <a:solidFill>
                  <a:schemeClr val="tx1"/>
                </a:solidFill>
              </a:rPr>
              <a:t>? </a:t>
            </a:r>
            <a:r>
              <a:rPr lang="es-CL" sz="2800" dirty="0" err="1">
                <a:solidFill>
                  <a:schemeClr val="tx1"/>
                </a:solidFill>
              </a:rPr>
              <a:t>Why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or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why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err="1">
                <a:solidFill>
                  <a:schemeClr val="tx1"/>
                </a:solidFill>
              </a:rPr>
              <a:t>not</a:t>
            </a:r>
            <a:r>
              <a:rPr lang="es-CL" sz="2800" dirty="0">
                <a:solidFill>
                  <a:schemeClr val="tx1"/>
                </a:solidFill>
              </a:rPr>
              <a:t>? 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145639" y="171366"/>
            <a:ext cx="1809527" cy="1586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69922" y="4966765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Email: </a:t>
            </a:r>
            <a:r>
              <a:rPr lang="es-MX" dirty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>
                <a:solidFill>
                  <a:schemeClr val="tx1"/>
                </a:solidFill>
              </a:rPr>
              <a:t>Telefono</a:t>
            </a:r>
            <a:r>
              <a:rPr lang="es-MX" dirty="0">
                <a:solidFill>
                  <a:schemeClr val="tx1"/>
                </a:solidFill>
              </a:rPr>
              <a:t>: +569 32735472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210" y="1775576"/>
            <a:ext cx="1335532" cy="13608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210" y="3478795"/>
            <a:ext cx="1300239" cy="13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12629"/>
              </p:ext>
            </p:extLst>
          </p:nvPr>
        </p:nvGraphicFramePr>
        <p:xfrm>
          <a:off x="469408" y="548641"/>
          <a:ext cx="11347454" cy="59384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Siguen, repiten y cantan un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endParaRPr lang="es-ES_tradnl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CL" sz="1200" b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3 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oral de textos adaptados y auténticos muy breves y simples con temas conocidos.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Siguen, repiten y cantan un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Reglas de la clase virtual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Silencio mi micrófono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Importante </a:t>
            </a: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" b="96530" l="6625" r="95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esta imagen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inglés.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WHO REMEMBER WHAT WE SAW THE LAST CLASS?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Inicio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 err="1"/>
              <a:t>Prepositions</a:t>
            </a:r>
            <a:r>
              <a:rPr lang="es-MX" b="1" dirty="0"/>
              <a:t> of place 3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s-MX" sz="3600" dirty="0"/>
              <a:t>Objetivo: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Siguen, repiten y cantan un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chant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0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September</a:t>
            </a:r>
            <a:r>
              <a:rPr lang="es-MX" sz="2400" dirty="0"/>
              <a:t> 21 st,2020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06" y="135443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MOTIVACIÓN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</a:t>
            </a:r>
            <a:r>
              <a:rPr lang="es-CL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recordaremos </a:t>
            </a:r>
            <a:r>
              <a:rPr lang="es-CL" sz="1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s-C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preposiciones de lugar, pero antes de comenzar quiero que me ayudes a cantar y a imitar la siguiente canción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05897" y="4291081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6"/>
              </a:rPr>
              <a:t>https://www.youtube.com/watch?v=DHb4-CCif7U&amp;t=12s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829" y="1204917"/>
            <a:ext cx="5458971" cy="28644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5009" y="-567374"/>
            <a:ext cx="2426418" cy="29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Preposition</a:t>
            </a:r>
            <a:r>
              <a:rPr lang="es-MX" dirty="0"/>
              <a:t> of place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813972" y="7677869"/>
            <a:ext cx="2400622" cy="1852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19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108309" y="1600201"/>
            <a:ext cx="7244696" cy="3794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¿Para qué se utilizan las preposiciones de lugar?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MX" sz="2800" dirty="0">
                <a:solidFill>
                  <a:schemeClr val="tx1"/>
                </a:solidFill>
              </a:rPr>
              <a:t>Da un ejemplo: </a:t>
            </a:r>
          </a:p>
        </p:txBody>
      </p:sp>
    </p:spTree>
    <p:extLst>
      <p:ext uri="{BB962C8B-B14F-4D97-AF65-F5344CB8AC3E}">
        <p14:creationId xmlns:p14="http://schemas.microsoft.com/office/powerpoint/2010/main" val="17899121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906</Words>
  <Application>Microsoft Office PowerPoint</Application>
  <PresentationFormat>Panorámica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2° GRADE ONLINE CLASS WEEK N°26 DATE: SEPTEMBER 21 st, 2020</vt:lpstr>
      <vt:lpstr>Presentación de PowerPoint</vt:lpstr>
      <vt:lpstr>Reglas de la clase virtual </vt:lpstr>
      <vt:lpstr>Presentación de PowerPoint</vt:lpstr>
      <vt:lpstr>Importante </vt:lpstr>
      <vt:lpstr>Inicio</vt:lpstr>
      <vt:lpstr> Prepositions of place 3 </vt:lpstr>
      <vt:lpstr>MOTIVACIÓN</vt:lpstr>
      <vt:lpstr>Preposition of place</vt:lpstr>
      <vt:lpstr>Repeat after me</vt:lpstr>
      <vt:lpstr>Presentación de PowerPoint</vt:lpstr>
      <vt:lpstr>Presentación de PowerPoint</vt:lpstr>
      <vt:lpstr>Activity: Listen the song </vt:lpstr>
      <vt:lpstr>Sing the song with me </vt:lpstr>
      <vt:lpstr>III- Listen and complete in the blanks</vt:lpstr>
      <vt:lpstr>Activity book page 12 </vt:lpstr>
      <vt:lpstr>EXIT TICKET 26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Jefe UTP JP</cp:lastModifiedBy>
  <cp:revision>52</cp:revision>
  <dcterms:created xsi:type="dcterms:W3CDTF">2020-08-03T02:54:47Z</dcterms:created>
  <dcterms:modified xsi:type="dcterms:W3CDTF">2020-09-08T12:29:00Z</dcterms:modified>
</cp:coreProperties>
</file>