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6"/>
  </p:notesMasterIdLst>
  <p:sldIdLst>
    <p:sldId id="256" r:id="rId3"/>
    <p:sldId id="257" r:id="rId4"/>
    <p:sldId id="258" r:id="rId5"/>
    <p:sldId id="260" r:id="rId6"/>
    <p:sldId id="262" r:id="rId7"/>
    <p:sldId id="267" r:id="rId8"/>
    <p:sldId id="261" r:id="rId9"/>
    <p:sldId id="265" r:id="rId10"/>
    <p:sldId id="263" r:id="rId11"/>
    <p:sldId id="269" r:id="rId12"/>
    <p:sldId id="268" r:id="rId13"/>
    <p:sldId id="266" r:id="rId14"/>
    <p:sldId id="264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D930C5-4E30-4643-891A-C02789E90845}">
  <a:tblStyle styleId="{DDD930C5-4E30-4643-891A-C02789E908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152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21253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234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7634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5264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75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9" name="Google Shape;2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8099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251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554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439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S3GxULr0Am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vedoque.com/juegos/juego.php?j=suma-moneda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Mk6718M7Xh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ctrTitle"/>
          </p:nvPr>
        </p:nvSpPr>
        <p:spPr>
          <a:xfrm>
            <a:off x="123031" y="389971"/>
            <a:ext cx="7772400" cy="178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CL" sz="3600" b="1" dirty="0"/>
              <a:t>PLANIFICACIÓN  MATEMÁTICAS</a:t>
            </a:r>
            <a:br>
              <a:rPr lang="es-CL" sz="3600" dirty="0"/>
            </a:br>
            <a:r>
              <a:rPr lang="es-CL" sz="3600" b="1" dirty="0"/>
              <a:t>SEMANA N°25 Online</a:t>
            </a:r>
            <a:br>
              <a:rPr lang="es-CL" sz="3600" b="1" dirty="0"/>
            </a:br>
            <a:r>
              <a:rPr lang="es-CL" sz="3600" b="1" dirty="0"/>
              <a:t>FECHA : 21 al 25 de Septiembre</a:t>
            </a:r>
            <a:endParaRPr sz="3600" b="1" dirty="0"/>
          </a:p>
        </p:txBody>
      </p:sp>
      <p:sp>
        <p:nvSpPr>
          <p:cNvPr id="164" name="Google Shape;164;p25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5"/>
          <p:cNvSpPr/>
          <p:nvPr/>
        </p:nvSpPr>
        <p:spPr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Colegio Jean Piaget</a:t>
            </a:r>
            <a:endParaRPr sz="18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escuela, un lugar para aprender y crecer en un ambiente seguro y saludable</a:t>
            </a:r>
            <a:endParaRPr sz="16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60493" y="228600"/>
            <a:ext cx="1333667" cy="121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257" y="4779107"/>
            <a:ext cx="142875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7" y="2418594"/>
            <a:ext cx="5602287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Falafel Alarm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64" y="187464"/>
            <a:ext cx="4962336" cy="642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654861" y="1148477"/>
            <a:ext cx="29931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</p:txBody>
      </p:sp>
      <p:pic>
        <p:nvPicPr>
          <p:cNvPr id="5" name="PO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59101" y="4395858"/>
            <a:ext cx="3384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>
                <a:solidFill>
                  <a:schemeClr val="tx1"/>
                </a:solidFill>
              </a:rPr>
              <a:t>Deberás formar la cantidad de 376 pesos con las monedas </a:t>
            </a:r>
          </a:p>
        </p:txBody>
      </p:sp>
    </p:spTree>
    <p:extLst>
      <p:ext uri="{BB962C8B-B14F-4D97-AF65-F5344CB8AC3E}">
        <p14:creationId xmlns:p14="http://schemas.microsoft.com/office/powerpoint/2010/main" val="365841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7474"/>
          </a:xfrm>
        </p:spPr>
        <p:txBody>
          <a:bodyPr/>
          <a:lstStyle/>
          <a:p>
            <a:pPr algn="l"/>
            <a:r>
              <a:rPr lang="es-CL" sz="3600" b="1" dirty="0"/>
              <a:t>También podemos agrupar contando: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76" y="1392864"/>
            <a:ext cx="7004025" cy="516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10576" y="1392865"/>
            <a:ext cx="4337601" cy="2734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CuadroTexto 4"/>
          <p:cNvSpPr txBox="1"/>
          <p:nvPr/>
        </p:nvSpPr>
        <p:spPr>
          <a:xfrm>
            <a:off x="7160654" y="3709292"/>
            <a:ext cx="759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220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068355" y="4621546"/>
            <a:ext cx="759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410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067106" y="5725572"/>
            <a:ext cx="759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84217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45110"/>
            <a:ext cx="8039100" cy="936942"/>
          </a:xfrm>
        </p:spPr>
        <p:txBody>
          <a:bodyPr/>
          <a:lstStyle/>
          <a:p>
            <a:r>
              <a:rPr lang="es-CL" dirty="0"/>
              <a:t>TRABAJAR EN: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Texto del estudiante pág. 102 y 103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823" y="165328"/>
            <a:ext cx="1066800" cy="128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523" y="4288656"/>
            <a:ext cx="21637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40" y="313691"/>
            <a:ext cx="1142048" cy="98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50" y="2326066"/>
            <a:ext cx="3022817" cy="392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325370"/>
            <a:ext cx="2947642" cy="392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07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/>
          <p:nvPr/>
        </p:nvSpPr>
        <p:spPr>
          <a:xfrm>
            <a:off x="2483768" y="260648"/>
            <a:ext cx="4248472" cy="93610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ASIGNATURA MATEMÁTICAS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SEMANA 26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3"/>
          <p:cNvSpPr/>
          <p:nvPr/>
        </p:nvSpPr>
        <p:spPr>
          <a:xfrm>
            <a:off x="465137" y="1356360"/>
            <a:ext cx="6408712" cy="33528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Nombre: _______________________________________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3"/>
          <p:cNvSpPr txBox="1"/>
          <p:nvPr/>
        </p:nvSpPr>
        <p:spPr>
          <a:xfrm>
            <a:off x="465137" y="1697335"/>
            <a:ext cx="7704856" cy="65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Observa como contar mentalmente sumando cada moneda llegando a su resultado.</a:t>
            </a:r>
          </a:p>
          <a:p>
            <a:pPr lvl="0"/>
            <a:r>
              <a:rPr lang="es-C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s-CL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.- </a:t>
            </a:r>
            <a:r>
              <a:rPr lang="es-CL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Dibuja en tu cuaderno las monedas y cuenta de forma ascendente  escribiendo al lado de cada ejercicio  la respuesta. ¿Con qué monedas puedo formar la cantidad de 85 pesos? Explica como llegaste a la cantidad.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3"/>
          <p:cNvSpPr/>
          <p:nvPr/>
        </p:nvSpPr>
        <p:spPr>
          <a:xfrm>
            <a:off x="6738222" y="4372140"/>
            <a:ext cx="2042100" cy="1066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Enviar fotografía de este ticket de salida a la profesora.</a:t>
            </a:r>
            <a:endParaRPr dirty="0"/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3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CIERRE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1"/>
          <a:stretch/>
        </p:blipFill>
        <p:spPr bwMode="auto">
          <a:xfrm>
            <a:off x="465137" y="3599027"/>
            <a:ext cx="6126164" cy="310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087" y="5152515"/>
            <a:ext cx="1604370" cy="160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Google Shape;171;p26"/>
          <p:cNvGraphicFramePr/>
          <p:nvPr>
            <p:extLst>
              <p:ext uri="{D42A27DB-BD31-4B8C-83A1-F6EECF244321}">
                <p14:modId xmlns:p14="http://schemas.microsoft.com/office/powerpoint/2010/main" val="280884622"/>
              </p:ext>
            </p:extLst>
          </p:nvPr>
        </p:nvGraphicFramePr>
        <p:xfrm>
          <a:off x="467544" y="538831"/>
          <a:ext cx="8136900" cy="5716211"/>
        </p:xfrm>
        <a:graphic>
          <a:graphicData uri="http://schemas.openxmlformats.org/drawingml/2006/table">
            <a:tbl>
              <a:tblPr>
                <a:noFill/>
                <a:tableStyleId>{DDD930C5-4E30-4643-891A-C02789E90845}</a:tableStyleId>
              </a:tblPr>
              <a:tblGrid>
                <a:gridCol w="257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574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ASIGNATURA /CURSO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Matemáticas   2do.</a:t>
                      </a:r>
                      <a:r>
                        <a:rPr lang="es-CL" sz="1400" b="1" u="none" strike="noStrike" cap="none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 /    2do. B</a:t>
                      </a:r>
                      <a:endParaRPr sz="14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49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DEL PROFESOR/A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Isabel Gómez Leiva  2do.</a:t>
                      </a:r>
                      <a:r>
                        <a:rPr lang="es-CL" sz="1400" u="none" strike="noStrike" cap="none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        Priscila Salas   2do. B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493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EDUCADORA DIFERENCIAL</a:t>
                      </a:r>
                      <a:endParaRPr sz="1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Judith</a:t>
                      </a:r>
                      <a:r>
                        <a:rPr lang="es-CL" sz="1400" u="none" strike="noStrike" cap="none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Figueroa  - Asistente diferencial Camila Sánchez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719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APRENDIZAJE PRIORIZACIÓN NIVEL 1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2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OA1 </a:t>
                      </a:r>
                      <a:r>
                        <a:rPr lang="es-CL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Contar números del 0 al 1 000 de 2 en 2, de 5 en 5, de 10 en 10 y de 100 en 100, hacia adelante y hacia atrás, empezando por cualquier número menor que 1 000.</a:t>
                      </a: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505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 dirty="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DE EVALUACIÓN PARA OA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CL" sz="1200" u="none" strike="noStrike" cap="none" dirty="0"/>
                    </a:p>
                    <a:p>
                      <a:pPr marL="171450" marR="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s-CL" sz="1200" u="none" strike="noStrike" cap="none" dirty="0"/>
                        <a:t>Cuentan monedas hasta $100 pesos con monedas de $1,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CL" sz="1200" u="none" strike="noStrike" cap="none" dirty="0"/>
                        <a:t>$5, $10 y $50 pesos.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s-CL" sz="1200" u="none" strike="noStrike" cap="none" dirty="0"/>
                    </a:p>
                    <a:p>
                      <a:pPr marL="171450" marR="0" lvl="0" indent="-171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es-CL" sz="1200" u="none" strike="noStrike" cap="none" dirty="0"/>
                        <a:t>Cuentan monedas hasta $500 pesos con monedas de $1,</a:t>
                      </a: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es-CL" sz="1200" u="none" strike="noStrike" cap="none" dirty="0"/>
                        <a:t>$5, $10, $50 y $100.</a:t>
                      </a:r>
                      <a:endParaRPr sz="1200" u="none" strike="noStrike" cap="none"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742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 /HABILIDADES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Argumentar</a:t>
                      </a:r>
                      <a:r>
                        <a:rPr lang="es-CL" sz="1400" u="none" strike="noStrike" cap="none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resolver y Comunicar.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1484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LA CLASE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Contar</a:t>
                      </a:r>
                      <a:r>
                        <a:rPr lang="es-CL" sz="1400" u="none" strike="noStrike" cap="none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y organizar </a:t>
                      </a:r>
                      <a:r>
                        <a:rPr lang="es-CL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monedas desde</a:t>
                      </a:r>
                      <a:r>
                        <a:rPr lang="es-CL" sz="1400" u="none" strike="noStrike" cap="none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$100 pesos hasta $500 pesos, con monedas de $ 1, $5, $10, $50 y $100 pesos. 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5560"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L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6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TICKET DE SALIDA ( Enviar al</a:t>
                      </a:r>
                      <a:r>
                        <a:rPr lang="es-CL" sz="1600" b="1" u="none" strike="noStrike" cap="none" baseline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correo del profesor o Whatsapp correspondiente)</a:t>
                      </a:r>
                      <a:r>
                        <a:rPr lang="es-ES" sz="16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ES" sz="1600" dirty="0">
                          <a:solidFill>
                            <a:schemeClr val="bg2"/>
                          </a:solidFill>
                          <a:effectLst/>
                        </a:rPr>
                        <a:t>Isabel.gomez@colegio-jeanpiaget.cl (2do.A)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bg2"/>
                          </a:solidFill>
                          <a:effectLst/>
                        </a:rPr>
                        <a:t>Priscila.salas@colegio-jeanpiaget.cl  (2do.B)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CL" sz="1600" b="1" u="none" strike="noStrike" cap="none" baseline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72" name="Google Shape;17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7181" y="112557"/>
            <a:ext cx="986819" cy="85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/>
              <a:t>REGLAS Y NORMAS</a:t>
            </a:r>
            <a:endParaRPr dirty="0"/>
          </a:p>
        </p:txBody>
      </p:sp>
      <p:sp>
        <p:nvSpPr>
          <p:cNvPr id="180" name="Google Shape;180;p27"/>
          <p:cNvSpPr txBox="1"/>
          <p:nvPr/>
        </p:nvSpPr>
        <p:spPr>
          <a:xfrm>
            <a:off x="251520" y="260648"/>
            <a:ext cx="18722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Recomendaciones clases onl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142999"/>
            <a:ext cx="8359080" cy="4731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/>
              <a:t>Importante:</a:t>
            </a:r>
            <a:endParaRPr dirty="0"/>
          </a:p>
        </p:txBody>
      </p:sp>
      <p:pic>
        <p:nvPicPr>
          <p:cNvPr id="191" name="Google Shape;191;p29" descr="Happy Dance Sticker by Ofix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5736" y="350768"/>
            <a:ext cx="2160240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la animación de un lápiz, significa que debes </a:t>
            </a:r>
            <a:r>
              <a:rPr lang="es-CL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escribir en tu cuaderno</a:t>
            </a:r>
            <a:endParaRPr dirty="0"/>
          </a:p>
        </p:txBody>
      </p:sp>
      <p:pic>
        <p:nvPicPr>
          <p:cNvPr id="193" name="Google Shape;193;p29" descr="Film Camera Sticker by Martina Martian for iOS &amp; Android | GIPH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51" y="1513729"/>
            <a:ext cx="2496377" cy="249637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9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una cámara fotográfica, significa que debes mandar </a:t>
            </a:r>
            <a:r>
              <a:rPr lang="es-CL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reporte sólo de esa actividad (una foto de la actividad)</a:t>
            </a:r>
            <a:endParaRPr dirty="0"/>
          </a:p>
        </p:txBody>
      </p:sp>
      <p:pic>
        <p:nvPicPr>
          <p:cNvPr id="195" name="Google Shape;195;p29" descr="▷ Libros: Imágenes Animadas, Gifs y Animaciones ¡100% GRATIS!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9828" y="3258855"/>
            <a:ext cx="1600200" cy="192881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 libro, significa que debes </a:t>
            </a:r>
            <a:r>
              <a:rPr lang="es-CL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trabajar en tu libro de matemática.</a:t>
            </a:r>
            <a:endParaRPr dirty="0"/>
          </a:p>
        </p:txBody>
      </p:sp>
      <p:pic>
        <p:nvPicPr>
          <p:cNvPr id="197" name="Google Shape;197;p29" descr="Signo de Interrogación Animado (con imágenes) | Preguntas al azar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1807" y="4223261"/>
            <a:ext cx="1968021" cy="240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9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C8B2E9"/>
              </a:gs>
              <a:gs pos="35000">
                <a:srgbClr val="D6CAED"/>
              </a:gs>
              <a:gs pos="100000">
                <a:srgbClr val="EFE8FA"/>
              </a:gs>
            </a:gsLst>
            <a:lin ang="16200000" scaled="0"/>
          </a:gra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Cuándo esté esta animación de un signo de pregunta, significa que debes </a:t>
            </a:r>
            <a:r>
              <a:rPr lang="es-CL" sz="1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pensar y analizar, sin escribir en tu cuaderno. Responder de forma oral.</a:t>
            </a:r>
            <a:endParaRPr dirty="0"/>
          </a:p>
        </p:txBody>
      </p:sp>
      <p:pic>
        <p:nvPicPr>
          <p:cNvPr id="200" name="Google Shape;200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24327" y="116632"/>
            <a:ext cx="986819" cy="852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 txBox="1">
            <a:spLocks noGrp="1"/>
          </p:cNvSpPr>
          <p:nvPr>
            <p:ph type="title"/>
          </p:nvPr>
        </p:nvSpPr>
        <p:spPr>
          <a:xfrm>
            <a:off x="457200" y="-170121"/>
            <a:ext cx="8229600" cy="1114541"/>
          </a:xfrm>
        </p:spPr>
        <p:txBody>
          <a:bodyPr/>
          <a:lstStyle/>
          <a:p>
            <a:pPr lvl="0" algn="l"/>
            <a:r>
              <a:rPr lang="es-CL" dirty="0"/>
              <a:t>Motivación:</a:t>
            </a:r>
          </a:p>
        </p:txBody>
      </p:sp>
      <p:sp>
        <p:nvSpPr>
          <p:cNvPr id="7" name="6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r>
              <a:rPr lang="es-CL" dirty="0"/>
              <a:t>¿Qué es un trueque?</a:t>
            </a:r>
          </a:p>
          <a:p>
            <a:r>
              <a:rPr lang="es-CL" dirty="0"/>
              <a:t>¿Para qué se usan las monedas?</a:t>
            </a:r>
          </a:p>
          <a:p>
            <a:r>
              <a:rPr lang="es-CL" dirty="0"/>
              <a:t>¿Dónde podemos utilizar el dinero?</a:t>
            </a:r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0485" y="109719"/>
            <a:ext cx="1283515" cy="11088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Rectángulo"/>
          <p:cNvSpPr/>
          <p:nvPr/>
        </p:nvSpPr>
        <p:spPr>
          <a:xfrm>
            <a:off x="1095153" y="688866"/>
            <a:ext cx="6331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b="1" dirty="0">
                <a:hlinkClick r:id="rId4"/>
              </a:rPr>
              <a:t>https://www.youtube.com/watch?v=S3GxULr0AmA</a:t>
            </a:r>
            <a:endParaRPr lang="es-CL" sz="2000" b="1" dirty="0"/>
          </a:p>
          <a:p>
            <a:endParaRPr lang="es-CL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38" y="1209423"/>
            <a:ext cx="5944070" cy="3607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984" y="4222196"/>
            <a:ext cx="196850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DESAFÍO MATEMÁTICO.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https://www.vedoque.com/juegos/juego.php?j=suma-monedas</a:t>
            </a:r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91" y="2784983"/>
            <a:ext cx="4760043" cy="3894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73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457199" y="87683"/>
            <a:ext cx="8278635" cy="664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br>
              <a:rPr lang="es-CL" sz="3600" dirty="0"/>
            </a:br>
            <a:r>
              <a:rPr lang="es-CL" sz="3600" dirty="0"/>
              <a:t>     Activación Conocimientos Previos:</a:t>
            </a:r>
            <a:endParaRPr sz="3600" dirty="0"/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6658" y="147296"/>
            <a:ext cx="1127342" cy="9549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1441152" y="1109067"/>
            <a:ext cx="5717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800" dirty="0">
                <a:hlinkClick r:id="rId4"/>
              </a:rPr>
              <a:t>https://www.youtube.com/watch?v=Mk6718M7Xhw</a:t>
            </a:r>
            <a:endParaRPr lang="es-CL" sz="1800" dirty="0"/>
          </a:p>
          <a:p>
            <a:endParaRPr lang="es-C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233" y="1653047"/>
            <a:ext cx="4676775" cy="2630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49" y="5382101"/>
            <a:ext cx="942974" cy="94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Flecha abajo"/>
          <p:cNvSpPr/>
          <p:nvPr/>
        </p:nvSpPr>
        <p:spPr>
          <a:xfrm>
            <a:off x="2400592" y="4425354"/>
            <a:ext cx="471487" cy="83214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98" y="5399122"/>
            <a:ext cx="1040218" cy="94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Flecha abajo"/>
          <p:cNvSpPr/>
          <p:nvPr/>
        </p:nvSpPr>
        <p:spPr>
          <a:xfrm>
            <a:off x="3855648" y="4455665"/>
            <a:ext cx="411438" cy="7715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58" y="5408647"/>
            <a:ext cx="933449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Flecha abajo"/>
          <p:cNvSpPr/>
          <p:nvPr/>
        </p:nvSpPr>
        <p:spPr>
          <a:xfrm>
            <a:off x="5486397" y="4425744"/>
            <a:ext cx="409573" cy="771525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CL" dirty="0"/>
              <a:t>Desarrollo: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400176"/>
            <a:ext cx="8229600" cy="4725988"/>
          </a:xfrm>
        </p:spPr>
        <p:txBody>
          <a:bodyPr/>
          <a:lstStyle/>
          <a:p>
            <a:pPr marL="114300" indent="0">
              <a:buNone/>
            </a:pPr>
            <a:r>
              <a:rPr lang="es-CL" dirty="0"/>
              <a:t>Representa con las monedas, luego descubre</a:t>
            </a:r>
          </a:p>
        </p:txBody>
      </p:sp>
      <p:sp>
        <p:nvSpPr>
          <p:cNvPr id="6" name="5 Elipse"/>
          <p:cNvSpPr/>
          <p:nvPr/>
        </p:nvSpPr>
        <p:spPr>
          <a:xfrm>
            <a:off x="4200942" y="4922936"/>
            <a:ext cx="1590675" cy="14382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49" y="2236613"/>
            <a:ext cx="5342694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177800"/>
            <a:ext cx="128587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669413" y="5103464"/>
            <a:ext cx="3158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3200" b="1" dirty="0"/>
              <a:t>¿Qué número formé?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391696" y="5306096"/>
            <a:ext cx="121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/>
              <a:t>163 pesos</a:t>
            </a:r>
          </a:p>
        </p:txBody>
      </p:sp>
    </p:spTree>
    <p:extLst>
      <p:ext uri="{BB962C8B-B14F-4D97-AF65-F5344CB8AC3E}">
        <p14:creationId xmlns:p14="http://schemas.microsoft.com/office/powerpoint/2010/main" val="429360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CL" dirty="0"/>
              <a:t>A JUGAR :</a:t>
            </a:r>
            <a:endParaRPr dirty="0"/>
          </a:p>
        </p:txBody>
      </p:sp>
      <p:pic>
        <p:nvPicPr>
          <p:cNvPr id="218" name="Google Shape;21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2320" y="447922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391170"/>
            <a:ext cx="2560637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Igual que"/>
          <p:cNvSpPr/>
          <p:nvPr/>
        </p:nvSpPr>
        <p:spPr>
          <a:xfrm>
            <a:off x="3543299" y="1589086"/>
            <a:ext cx="1057275" cy="701130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3" name="2 Elipse"/>
          <p:cNvSpPr/>
          <p:nvPr/>
        </p:nvSpPr>
        <p:spPr>
          <a:xfrm>
            <a:off x="5419724" y="1501750"/>
            <a:ext cx="1328805" cy="98638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781640"/>
            <a:ext cx="2651125" cy="140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1" y="3263741"/>
            <a:ext cx="8048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2894647"/>
            <a:ext cx="1328804" cy="119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1"/>
          <a:stretch/>
        </p:blipFill>
        <p:spPr bwMode="auto">
          <a:xfrm>
            <a:off x="533399" y="4607853"/>
            <a:ext cx="2921060" cy="156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61" y="5264150"/>
            <a:ext cx="8048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19" y="4808509"/>
            <a:ext cx="1293813" cy="116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39" y="4190343"/>
            <a:ext cx="1459087" cy="146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Llamada rectangular redondeada"/>
          <p:cNvSpPr/>
          <p:nvPr/>
        </p:nvSpPr>
        <p:spPr>
          <a:xfrm>
            <a:off x="7277100" y="3017520"/>
            <a:ext cx="1370167" cy="775357"/>
          </a:xfrm>
          <a:prstGeom prst="wedgeRoundRectCallout">
            <a:avLst>
              <a:gd name="adj1" fmla="val -24726"/>
              <a:gd name="adj2" fmla="val 7625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CL" sz="28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s-CL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 </a:t>
            </a:r>
            <a:r>
              <a:rPr lang="es-CL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419724" y="1640998"/>
            <a:ext cx="121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/>
              <a:t>60 pesos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5478819" y="3073463"/>
            <a:ext cx="121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/>
              <a:t>242 pesos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5520418" y="5011696"/>
            <a:ext cx="121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/>
              <a:t>421 pesos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555</Words>
  <Application>Microsoft Office PowerPoint</Application>
  <PresentationFormat>Presentación en pantalla (4:3)</PresentationFormat>
  <Paragraphs>75</Paragraphs>
  <Slides>13</Slides>
  <Notes>8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Tema de Office</vt:lpstr>
      <vt:lpstr>1_Tema de Office</vt:lpstr>
      <vt:lpstr>PLANIFICACIÓN  MATEMÁTICAS SEMANA N°25 Online FECHA : 21 al 25 de Septiembre</vt:lpstr>
      <vt:lpstr>Presentación de PowerPoint</vt:lpstr>
      <vt:lpstr>REGLAS Y NORMAS</vt:lpstr>
      <vt:lpstr>Importante:</vt:lpstr>
      <vt:lpstr>Motivación:</vt:lpstr>
      <vt:lpstr>DESAFÍO MATEMÁTICO.</vt:lpstr>
      <vt:lpstr>      Activación Conocimientos Previos:</vt:lpstr>
      <vt:lpstr>Desarrollo:</vt:lpstr>
      <vt:lpstr>A JUGAR :</vt:lpstr>
      <vt:lpstr>Presentación de PowerPoint</vt:lpstr>
      <vt:lpstr>También podemos agrupar contando:</vt:lpstr>
      <vt:lpstr>TRABAJAR EN: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SEMANA N° FECHA :</dc:title>
  <dc:creator>juanita valladares</dc:creator>
  <cp:lastModifiedBy>Jefe UTP JP</cp:lastModifiedBy>
  <cp:revision>38</cp:revision>
  <dcterms:modified xsi:type="dcterms:W3CDTF">2020-09-08T14:33:41Z</dcterms:modified>
</cp:coreProperties>
</file>