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5" r:id="rId10"/>
    <p:sldId id="30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francisco.vargas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B2UcIaIe2xE&amp;list=RDB2UcIaIe2xE&amp;start_radio=1&amp;t=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gy8jyGRUR-8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4115" y="2280553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MÚSICA </a:t>
            </a:r>
            <a:br>
              <a:rPr lang="es-CL" sz="2800" b="1" dirty="0"/>
            </a:br>
            <a:r>
              <a:rPr lang="es-CL" sz="2800" b="1" dirty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N°26</a:t>
            </a:r>
            <a:br>
              <a:rPr lang="es-CL" sz="2800" dirty="0"/>
            </a:br>
            <a:r>
              <a:rPr lang="es-CL" sz="2800" dirty="0"/>
              <a:t>FECHA : 21 al 25 de septiembre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537321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92"/>
            <a:ext cx="1052452" cy="12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47800"/>
            <a:ext cx="4213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5" y="-1415405"/>
            <a:ext cx="42132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45" y="-243408"/>
            <a:ext cx="2286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MÚSICA</a:t>
            </a:r>
          </a:p>
          <a:p>
            <a:pPr algn="ctr"/>
            <a:r>
              <a:rPr lang="es-CL" sz="2000" b="1" dirty="0"/>
              <a:t>SEMANA 26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tu profesor </a:t>
            </a:r>
            <a:r>
              <a:rPr lang="es-CL" dirty="0">
                <a:hlinkClick r:id="rId2"/>
              </a:rPr>
              <a:t>francisco.vargas@colegio-jeanpiaget.cl</a:t>
            </a:r>
            <a:r>
              <a:rPr lang="es-CL" dirty="0"/>
              <a:t>  o al celular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458044" y="2420888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 la clase  Responde las siguientes preguntas:</a:t>
            </a:r>
          </a:p>
          <a:p>
            <a:endParaRPr lang="es-CL" sz="2000" dirty="0"/>
          </a:p>
          <a:p>
            <a:r>
              <a:rPr lang="es-CL" sz="2000" dirty="0"/>
              <a:t>1 Explica qué es percusión. </a:t>
            </a:r>
          </a:p>
          <a:p>
            <a:r>
              <a:rPr lang="es-CL" sz="2000" dirty="0"/>
              <a:t>2¿Crea una secuencia percutiendo con tus manos y envíala al profesor? </a:t>
            </a:r>
          </a:p>
          <a:p>
            <a:r>
              <a:rPr lang="es-CL" sz="2000" dirty="0"/>
              <a:t>3. ¿Tienes alguna pregunta sobre la clase?¿Cuál?</a:t>
            </a:r>
          </a:p>
          <a:p>
            <a:endParaRPr lang="es-CL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6013"/>
            <a:ext cx="2160240" cy="183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72330"/>
              </p:ext>
            </p:extLst>
          </p:nvPr>
        </p:nvGraphicFramePr>
        <p:xfrm>
          <a:off x="467544" y="1196752"/>
          <a:ext cx="8136904" cy="408218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s-CL" sz="11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5TO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1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Vargas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OA 04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b="0" i="0" dirty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Cantar al unísono y a más voces y tocar instrumentos de percusión, melódicos (</a:t>
                      </a:r>
                      <a:r>
                        <a:rPr lang="es-CL" sz="1100" b="0" i="0" dirty="0" err="1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metalófono</a:t>
                      </a:r>
                      <a:r>
                        <a:rPr lang="es-CL" sz="1100" b="0" i="0" dirty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, flauta dulce u otros) y/o armónicos (guitarra, teclado, otros).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Acompañan libremente canciones aprendidas con percusión corporal (palmas, pies u otros).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Preparación cuerpo y voz para cantar y percutir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Realizan percusión  con palmas acompañando distintas canciones</a:t>
                      </a:r>
                      <a:endParaRPr lang="es-CL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Formativa mediante ticket de salida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927074" cy="7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375751"/>
            <a:ext cx="9271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323528" y="162753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C</a:t>
            </a:r>
            <a:r>
              <a:rPr lang="es-CL" dirty="0"/>
              <a:t>omenzaremos observando este video “ MAYUMANA”</a:t>
            </a:r>
          </a:p>
          <a:p>
            <a:r>
              <a:rPr lang="es-CL" dirty="0">
                <a:hlinkClick r:id="rId4"/>
              </a:rPr>
              <a:t>https://www.youtube.com/watch?v=B2UcIaIe2xE&amp;list=RDB2UcIaIe2xE&amp;start_radio=1&amp;t=54</a:t>
            </a:r>
            <a:r>
              <a:rPr lang="es-CL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4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D751E01-63EE-4F4C-B208-35E51C26D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50" t="14266" r="37400" b="24800"/>
          <a:stretch/>
        </p:blipFill>
        <p:spPr>
          <a:xfrm>
            <a:off x="2623875" y="2902265"/>
            <a:ext cx="4099644" cy="29738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96F5833-B599-4460-935C-72C54F542710}"/>
              </a:ext>
            </a:extLst>
          </p:cNvPr>
          <p:cNvSpPr txBox="1"/>
          <p:nvPr/>
        </p:nvSpPr>
        <p:spPr>
          <a:xfrm rot="1661871">
            <a:off x="6444208" y="3345382"/>
            <a:ext cx="2699792" cy="830997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¿Qué te pareció el video?</a:t>
            </a:r>
            <a:endParaRPr lang="es-CL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4059B0A-29AB-4758-B8F2-082F3BA13141}"/>
              </a:ext>
            </a:extLst>
          </p:cNvPr>
          <p:cNvSpPr txBox="1"/>
          <p:nvPr/>
        </p:nvSpPr>
        <p:spPr>
          <a:xfrm rot="20961248">
            <a:off x="362250" y="5628160"/>
            <a:ext cx="397078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B050"/>
                </a:solidFill>
                <a:latin typeface="Comic Sans MS" panose="030F0702030302020204" pitchFamily="66" charset="0"/>
              </a:rPr>
              <a:t>¿Crees qué es fácil o difícil ese tipo de percusión? ¿Por qué?</a:t>
            </a:r>
            <a:endParaRPr lang="es-CL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2800" b="1" dirty="0"/>
              <a:t>Inicio</a:t>
            </a:r>
            <a:br>
              <a:rPr lang="es-MX" sz="2800" b="1" dirty="0"/>
            </a:br>
            <a:r>
              <a:rPr lang="es-MX" sz="2800" b="1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463027" y="1392996"/>
            <a:ext cx="6343018" cy="584775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 algn="ctr"/>
            <a:r>
              <a:rPr lang="es-CL" dirty="0"/>
              <a:t> </a:t>
            </a:r>
            <a:r>
              <a:rPr lang="es-CL" sz="3200" b="1" dirty="0">
                <a:latin typeface="Comic Sans MS" pitchFamily="66" charset="0"/>
              </a:rPr>
              <a:t>¿Qué es percusión?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070183" y="2816130"/>
            <a:ext cx="410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omic Sans MS" panose="030F0702030302020204" pitchFamily="66" charset="0"/>
              </a:rPr>
              <a:t>Consiste en dar golpecitos suaves con partes del cuerpo como los dedos, las manos o con instrumentos que se hacen sonar al golpearlos con baquetas, mazas o palillos o al hacerlos chocar entre sí.</a:t>
            </a:r>
            <a:endParaRPr lang="es-CL" sz="1600" dirty="0">
              <a:latin typeface="Comic Sans MS" panose="030F0702030302020204" pitchFamily="66" charset="0"/>
            </a:endParaRPr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520">
            <a:off x="6603187" y="43031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rcutir: Imágenes, fotos de stock y vectores | Shutterstock">
            <a:extLst>
              <a:ext uri="{FF2B5EF4-FFF2-40B4-BE49-F238E27FC236}">
                <a16:creationId xmlns:a16="http://schemas.microsoft.com/office/drawing/2014/main" xmlns="" id="{00E00FBF-0B12-4526-A661-D811F33F6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 bwMode="auto">
          <a:xfrm rot="21051195">
            <a:off x="350705" y="2663905"/>
            <a:ext cx="2505447" cy="16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icreática: A percutir!!!">
            <a:extLst>
              <a:ext uri="{FF2B5EF4-FFF2-40B4-BE49-F238E27FC236}">
                <a16:creationId xmlns:a16="http://schemas.microsoft.com/office/drawing/2014/main" xmlns="" id="{478D33DA-6CB1-4FC7-94EB-CC00C582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73744"/>
            <a:ext cx="1704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EGO DE MANOS 2 - YouTube">
            <a:extLst>
              <a:ext uri="{FF2B5EF4-FFF2-40B4-BE49-F238E27FC236}">
                <a16:creationId xmlns:a16="http://schemas.microsoft.com/office/drawing/2014/main" xmlns="" id="{38B8BE84-6F60-475B-8733-8F7F466E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599">
            <a:off x="6293295" y="4139569"/>
            <a:ext cx="2352175" cy="17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12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36396CF-8771-4D71-B2DC-C2E04A97CEA9}"/>
              </a:ext>
            </a:extLst>
          </p:cNvPr>
          <p:cNvSpPr txBox="1"/>
          <p:nvPr/>
        </p:nvSpPr>
        <p:spPr>
          <a:xfrm>
            <a:off x="457200" y="1340768"/>
            <a:ext cx="5050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Aprenderemos la canción “Kokoleoko” tradicional de África cuya traducción significa      EL gallo ya canta , madre. Tenemos que levantarnos madre, que el gallo ya canta</a:t>
            </a:r>
          </a:p>
          <a:p>
            <a:endParaRPr lang="es-MX" dirty="0"/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FB0C08F-CA7C-4490-96E5-64C1B04DF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03" t="15001" r="46098" b="47200"/>
          <a:stretch/>
        </p:blipFill>
        <p:spPr>
          <a:xfrm>
            <a:off x="899592" y="3488655"/>
            <a:ext cx="4752528" cy="32079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044B9EB-F8D2-4AAC-A714-68543E594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1" t="8000" r="46061" b="31801"/>
          <a:stretch/>
        </p:blipFill>
        <p:spPr>
          <a:xfrm>
            <a:off x="5652120" y="1283477"/>
            <a:ext cx="1872208" cy="2175809"/>
          </a:xfrm>
          <a:prstGeom prst="rect">
            <a:avLst/>
          </a:prstGeom>
        </p:spPr>
      </p:pic>
      <p:pic>
        <p:nvPicPr>
          <p:cNvPr id="2050" name="Picture 2" descr="Free notas musicales PNG with Transparent Background">
            <a:extLst>
              <a:ext uri="{FF2B5EF4-FFF2-40B4-BE49-F238E27FC236}">
                <a16:creationId xmlns:a16="http://schemas.microsoft.com/office/drawing/2014/main" xmlns="" id="{22D40BA4-0A7D-451C-AADE-D2CD5C22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065">
            <a:off x="3761676" y="1643019"/>
            <a:ext cx="232149" cy="2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notas musicales PNG with Transparent Background">
            <a:extLst>
              <a:ext uri="{FF2B5EF4-FFF2-40B4-BE49-F238E27FC236}">
                <a16:creationId xmlns:a16="http://schemas.microsoft.com/office/drawing/2014/main" xmlns="" id="{1994CAF4-CA0D-4E18-B212-B266A0C4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065">
            <a:off x="2506480" y="2159904"/>
            <a:ext cx="232149" cy="2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141AB47-2E4C-4E1E-BD34-9094A5D225DA}"/>
              </a:ext>
            </a:extLst>
          </p:cNvPr>
          <p:cNvSpPr txBox="1"/>
          <p:nvPr/>
        </p:nvSpPr>
        <p:spPr>
          <a:xfrm>
            <a:off x="5868144" y="4542971"/>
            <a:ext cx="302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C00000"/>
                </a:solidFill>
              </a:rPr>
              <a:t>¡¡Ahora a percutir!!</a:t>
            </a:r>
            <a:endParaRPr lang="es-C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FC3F11A-E415-4A7C-BF0C-0A82BD19B6CD}"/>
              </a:ext>
            </a:extLst>
          </p:cNvPr>
          <p:cNvSpPr txBox="1"/>
          <p:nvPr/>
        </p:nvSpPr>
        <p:spPr>
          <a:xfrm>
            <a:off x="1817948" y="1953645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5"/>
              </a:rPr>
              <a:t>https://www.youtube.com/watch?v=gy8jyGRUR-8</a:t>
            </a:r>
            <a:r>
              <a:rPr lang="es-CL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4D60476-CA29-435A-8717-38F8D9205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5661248"/>
            <a:ext cx="1180878" cy="10013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FE14CD0-67E5-45EE-BC92-C234E64AFA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88" t="14257" r="29525" b="29000"/>
          <a:stretch/>
        </p:blipFill>
        <p:spPr>
          <a:xfrm>
            <a:off x="1259632" y="2420888"/>
            <a:ext cx="5832648" cy="29185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51E70E8-2C60-4896-8246-C9A1B157F473}"/>
              </a:ext>
            </a:extLst>
          </p:cNvPr>
          <p:cNvSpPr txBox="1"/>
          <p:nvPr/>
        </p:nvSpPr>
        <p:spPr>
          <a:xfrm>
            <a:off x="1331640" y="119675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Observemos y repitamos la percusión</a:t>
            </a:r>
            <a:endParaRPr lang="es-CL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47869A5-D2CD-4468-AEB6-D6164FBDDD30}"/>
              </a:ext>
            </a:extLst>
          </p:cNvPr>
          <p:cNvSpPr txBox="1"/>
          <p:nvPr/>
        </p:nvSpPr>
        <p:spPr>
          <a:xfrm>
            <a:off x="3707904" y="5592593"/>
            <a:ext cx="43924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B050"/>
                </a:solidFill>
              </a:rPr>
              <a:t>¿Te atreves a intentarlo?</a:t>
            </a:r>
            <a:endParaRPr lang="es-C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386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MÚSICA  CLASES VIRTUALES SEMANA N°26 FECHA : 21 al 25 de septiembre </vt:lpstr>
      <vt:lpstr>Presentación de PowerPoint</vt:lpstr>
      <vt:lpstr>Presentación de PowerPoint</vt:lpstr>
      <vt:lpstr>Presentación de PowerPoint</vt:lpstr>
      <vt:lpstr>Importante:</vt:lpstr>
      <vt:lpstr>Motivación</vt:lpstr>
      <vt:lpstr>Inicio Activación Conocimientos Previos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104</cp:revision>
  <dcterms:created xsi:type="dcterms:W3CDTF">2020-07-06T03:06:52Z</dcterms:created>
  <dcterms:modified xsi:type="dcterms:W3CDTF">2020-09-10T23:03:31Z</dcterms:modified>
</cp:coreProperties>
</file>