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58" r:id="rId6"/>
    <p:sldId id="305" r:id="rId7"/>
    <p:sldId id="294" r:id="rId8"/>
    <p:sldId id="304" r:id="rId9"/>
    <p:sldId id="306" r:id="rId10"/>
    <p:sldId id="30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74gywmFvDI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 al 25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¿Porqué es tan importante para las personas recrearse?</a:t>
            </a:r>
          </a:p>
          <a:p>
            <a:r>
              <a:rPr lang="es-CL" dirty="0" smtClean="0"/>
              <a:t>2.- ¿De qué manera puedo recrearme hoy en mi hogar?</a:t>
            </a:r>
          </a:p>
          <a:p>
            <a:r>
              <a:rPr lang="es-CL" dirty="0" smtClean="0"/>
              <a:t>3.- crea una salida recreativa en familia. 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26771" y="4653136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703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27505"/>
              </p:ext>
            </p:extLst>
          </p:nvPr>
        </p:nvGraphicFramePr>
        <p:xfrm>
          <a:off x="467544" y="544457"/>
          <a:ext cx="8136904" cy="591041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Leiva   2do. 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 Salas 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 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y practicar, en forma guiada, conductas protectoras y de autocuidado en relación a: rutinas de higiene; actividades de descanso, recreación y actividad física; hábitos de alimentación; resguardo del cuerpo y la intimidad; la entrega de información personal.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Identifican actividades de descanso, recreación y actividad física.</a:t>
                      </a:r>
                    </a:p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Planifican o acuerdan actividades de recreación.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Comunicar,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planificar.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actividades de descanso y recreación y planificar una actividad en familia en beneficio de la sana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" y="312642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82606" y="423842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Conocimientos  Previos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hlinkClick r:id="rId2"/>
              </a:rPr>
              <a:t>https://</a:t>
            </a:r>
            <a:r>
              <a:rPr lang="es-CL" sz="3000" dirty="0" smtClean="0">
                <a:hlinkClick r:id="rId2"/>
              </a:rPr>
              <a:t>www.youtube.com/watch?v=74gywmFvDI4</a:t>
            </a:r>
            <a:endParaRPr lang="es-CL" sz="3000" dirty="0" smtClean="0"/>
          </a:p>
          <a:p>
            <a:pPr marL="0" indent="0">
              <a:buNone/>
            </a:pPr>
            <a:endParaRPr lang="es-CL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/>
          <a:stretch/>
        </p:blipFill>
        <p:spPr bwMode="auto">
          <a:xfrm>
            <a:off x="1619672" y="3502080"/>
            <a:ext cx="540060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lores Para Dibujar Imágenes De Archivo, Vectores, Flores Pa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9542"/>
            <a:ext cx="1627684" cy="14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575"/>
            <a:ext cx="1601468" cy="138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Observas?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Tv mientras cenas.</a:t>
            </a:r>
          </a:p>
          <a:p>
            <a:r>
              <a:rPr lang="es-CL" dirty="0" smtClean="0"/>
              <a:t>Video juegos.</a:t>
            </a:r>
          </a:p>
          <a:p>
            <a:r>
              <a:rPr lang="es-CL" dirty="0" smtClean="0"/>
              <a:t>Familia</a:t>
            </a:r>
          </a:p>
          <a:p>
            <a:r>
              <a:rPr lang="es-CL" dirty="0" smtClean="0"/>
              <a:t>Redes sociales.</a:t>
            </a:r>
          </a:p>
          <a:p>
            <a:r>
              <a:rPr lang="es-CL" dirty="0" smtClean="0"/>
              <a:t>Tarde de películas.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901">
            <a:off x="5004048" y="2276872"/>
            <a:ext cx="30963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4276"/>
            <a:ext cx="16271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6033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12167"/>
          </a:xfrm>
        </p:spPr>
        <p:txBody>
          <a:bodyPr>
            <a:normAutofit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son las actividades recreativas en familia?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261">
            <a:off x="2991638" y="3831576"/>
            <a:ext cx="3711788" cy="24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033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4000" dirty="0"/>
              <a:t>El tiempo en familia es lo más valioso que le podemos dar a nuestros hijos</a:t>
            </a:r>
            <a:r>
              <a:rPr lang="es-CL" sz="4000" dirty="0" smtClean="0"/>
              <a:t>.</a:t>
            </a:r>
          </a:p>
          <a:p>
            <a:pPr marL="0" indent="0">
              <a:buNone/>
            </a:pPr>
            <a:r>
              <a:rPr lang="es-CL" sz="4000" dirty="0" smtClean="0"/>
              <a:t> </a:t>
            </a:r>
            <a:r>
              <a:rPr lang="es-CL" sz="4000" dirty="0"/>
              <a:t>El tiempo libre puede ser muy productivo, la clave está </a:t>
            </a:r>
            <a:r>
              <a:rPr lang="es-CL" sz="4000" dirty="0" smtClean="0"/>
              <a:t>en:  Organizar</a:t>
            </a:r>
            <a:r>
              <a:rPr lang="es-CL" sz="4000" dirty="0"/>
              <a:t> </a:t>
            </a:r>
            <a:r>
              <a:rPr lang="es-CL" sz="4000" b="1" dirty="0"/>
              <a:t>actividades</a:t>
            </a:r>
            <a:r>
              <a:rPr lang="es-CL" sz="4000" dirty="0"/>
              <a:t> en </a:t>
            </a:r>
            <a:r>
              <a:rPr lang="es-CL" sz="4000" b="1" dirty="0"/>
              <a:t>familia</a:t>
            </a:r>
            <a:r>
              <a:rPr lang="es-CL" sz="4000" dirty="0"/>
              <a:t> para aprovecharlo</a:t>
            </a:r>
            <a:r>
              <a:rPr lang="es-CL" sz="4000" dirty="0" smtClean="0"/>
              <a:t>. Lo </a:t>
            </a:r>
            <a:r>
              <a:rPr lang="es-CL" sz="4000" dirty="0"/>
              <a:t>cierto es que hay muchas actividades que podemos realizar ...</a:t>
            </a:r>
          </a:p>
        </p:txBody>
      </p:sp>
      <p:pic>
        <p:nvPicPr>
          <p:cNvPr id="4098" name="Picture 2" descr="15 actividades para realizar en familia — Mejor con Sal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1091"/>
            <a:ext cx="3168352" cy="21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20029"/>
            <a:ext cx="16033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>
                <a:solidFill>
                  <a:schemeClr val="tx1"/>
                </a:solidFill>
              </a:rPr>
              <a:t>1.- Observa las siguientes imágenes</a:t>
            </a:r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952328" cy="182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097"/>
            <a:ext cx="3240360" cy="182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13511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63" y="19944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8" y="3878065"/>
            <a:ext cx="418407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25" y="4861968"/>
            <a:ext cx="2719735" cy="17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394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Orientación  SEMANA N°26 FECHA : 21 al 25 de septiembre</vt:lpstr>
      <vt:lpstr>Presentación de PowerPoint</vt:lpstr>
      <vt:lpstr>Presentación de PowerPoint</vt:lpstr>
      <vt:lpstr>Importante:</vt:lpstr>
      <vt:lpstr>Conocimientos  Previos</vt:lpstr>
      <vt:lpstr>¿Qué Observas?</vt:lpstr>
      <vt:lpstr>Inicio </vt:lpstr>
      <vt:lpstr>Presentación de PowerPoint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85</cp:revision>
  <dcterms:created xsi:type="dcterms:W3CDTF">2020-07-06T03:06:52Z</dcterms:created>
  <dcterms:modified xsi:type="dcterms:W3CDTF">2020-09-20T20:27:41Z</dcterms:modified>
</cp:coreProperties>
</file>