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01" r:id="rId6"/>
    <p:sldId id="323" r:id="rId7"/>
    <p:sldId id="322" r:id="rId8"/>
    <p:sldId id="324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12-09-2020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12-09-2020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26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25- Septiembre-2020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8" y="-1319399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397" y="-1403728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Fiestas Patrias | volantines publicitario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68" y="-99392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847918"/>
              </p:ext>
            </p:extLst>
          </p:nvPr>
        </p:nvGraphicFramePr>
        <p:xfrm>
          <a:off x="389131" y="332656"/>
          <a:ext cx="8136904" cy="4872357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2° 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Judit Figueroa 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Elaborar un objeto tecnológico según indicaciones del profesor, seleccionando y experimentando  con: </a:t>
                      </a:r>
                      <a:endParaRPr lang="es-C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Técnicas y herramientas para medir, cortar, plegar, </a:t>
                      </a:r>
                      <a:endParaRPr lang="es-C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unir, pegar, pintar, entre otras </a:t>
                      </a:r>
                      <a:endParaRPr lang="es-C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Materiales como papeles, cartones, fibras, plásticos, desechos, entre otros. </a:t>
                      </a:r>
                      <a:r>
                        <a:rPr lang="es-C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3) </a:t>
                      </a:r>
                      <a:endParaRPr lang="es-C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Emplean herramientas con una correcta aplicación de sus técnicas. </a:t>
                      </a:r>
                      <a:endParaRPr lang="es-C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Emplean de manera adecuada variados materiales que concluyan en productos de óptima calidad. </a:t>
                      </a:r>
                      <a:endParaRPr lang="es-C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Modifican los materiales disponibles según el objetivo deseado.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Reconocer, concluir, clasificar, reconocer, analizar, describir, establecer. 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Modificar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diversos materiales para crear objeto tecnológico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¿Qué debemos identificar antes de crear un objeto tecnológico? </a:t>
            </a:r>
          </a:p>
          <a:p>
            <a:endParaRPr lang="es-CL" sz="2800" dirty="0"/>
          </a:p>
          <a:p>
            <a:r>
              <a:rPr lang="es-CL" sz="2800" dirty="0" smtClean="0"/>
              <a:t>¿Qué debemos seleccionar antes de realizar nuestro objeto 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 smtClean="0"/>
              <a:t>Pasos para crear objeto</a:t>
            </a:r>
            <a:endParaRPr lang="es-MX" u="sn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7169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escuela-y-colegio-imagen-animada-000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00808"/>
            <a:ext cx="2908100" cy="36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187624" y="1556792"/>
            <a:ext cx="58429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1° Conocer </a:t>
            </a:r>
            <a:r>
              <a:rPr lang="es-CL" sz="3600" dirty="0"/>
              <a:t>el problema</a:t>
            </a:r>
            <a:r>
              <a:rPr lang="es-CL" sz="3600" dirty="0" smtClean="0"/>
              <a:t>.</a:t>
            </a:r>
          </a:p>
          <a:p>
            <a:r>
              <a:rPr lang="es-CL" sz="3600" dirty="0" smtClean="0"/>
              <a:t> </a:t>
            </a:r>
          </a:p>
          <a:p>
            <a:r>
              <a:rPr lang="es-CL" sz="3600" dirty="0" smtClean="0"/>
              <a:t>2° Planificar.</a:t>
            </a:r>
          </a:p>
          <a:p>
            <a:r>
              <a:rPr lang="es-CL" sz="3600" dirty="0" smtClean="0"/>
              <a:t> </a:t>
            </a:r>
          </a:p>
          <a:p>
            <a:r>
              <a:rPr lang="es-CL" sz="3600" dirty="0"/>
              <a:t>3</a:t>
            </a:r>
            <a:r>
              <a:rPr lang="es-CL" sz="3600" dirty="0" smtClean="0"/>
              <a:t>° Construir.</a:t>
            </a:r>
          </a:p>
          <a:p>
            <a:endParaRPr lang="es-CL" sz="3600" dirty="0"/>
          </a:p>
          <a:p>
            <a:r>
              <a:rPr lang="es-CL" sz="3600" dirty="0"/>
              <a:t>4</a:t>
            </a:r>
            <a:r>
              <a:rPr lang="es-CL" sz="3600" dirty="0" smtClean="0"/>
              <a:t>° Evaluar</a:t>
            </a:r>
            <a:r>
              <a:rPr lang="es-CL" sz="3600" dirty="0"/>
              <a:t>. </a:t>
            </a:r>
            <a:endParaRPr lang="es-CL" sz="5400" dirty="0"/>
          </a:p>
        </p:txBody>
      </p:sp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Juanito poca vista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s-CL" dirty="0" smtClean="0"/>
              <a:t>Juanito, es un niño de 7 años  que vive en la ciudad de Rancagua junto a sus padres y hermanos. A Juanito le gustaba mucho los animales </a:t>
            </a:r>
            <a:r>
              <a:rPr lang="es-CL" dirty="0" smtClean="0"/>
              <a:t>por </a:t>
            </a:r>
            <a:r>
              <a:rPr lang="es-CL" dirty="0" smtClean="0"/>
              <a:t>esto </a:t>
            </a:r>
            <a:r>
              <a:rPr lang="es-CL" dirty="0" smtClean="0"/>
              <a:t> </a:t>
            </a:r>
            <a:r>
              <a:rPr lang="es-CL" dirty="0" smtClean="0"/>
              <a:t>para su cumpleaños número 7 le pidió a sus padres que lo llevaran al zoológico a visitar a los animales. </a:t>
            </a:r>
          </a:p>
          <a:p>
            <a:pPr marL="0" indent="0">
              <a:buNone/>
            </a:pPr>
            <a:r>
              <a:rPr lang="es-CL" dirty="0" smtClean="0"/>
              <a:t>Cuando </a:t>
            </a:r>
            <a:r>
              <a:rPr lang="es-CL" dirty="0" smtClean="0"/>
              <a:t>llegó </a:t>
            </a:r>
            <a:r>
              <a:rPr lang="es-CL" dirty="0" smtClean="0"/>
              <a:t>el gran día Juanito estaba muy emocionado pero cuando por fin estuvo frente de los animales no lograba divisarlos, por más que limpiaba sus ojos y </a:t>
            </a:r>
            <a:r>
              <a:rPr lang="es-CL" dirty="0" smtClean="0"/>
              <a:t>pestañeaba </a:t>
            </a:r>
            <a:r>
              <a:rPr lang="es-CL" dirty="0" smtClean="0"/>
              <a:t>los seguía viendo muy lejos. 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Pero Juanito no se rinde, y para su cumpleaños número 8 pedirá a sus padres nuevamente visitar a los animales al zoológico. </a:t>
            </a: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  <a:endParaRPr lang="es-CL" dirty="0"/>
          </a:p>
        </p:txBody>
      </p:sp>
      <p:pic>
        <p:nvPicPr>
          <p:cNvPr id="1026" name="Picture 2" descr="Resultado de imagen para caricatura de tren para niños y perro | My pet  dog, Drawing for kids, Dog vecto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2930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87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AHORA TÚ</a:t>
            </a:r>
            <a:endParaRPr lang="es-CL" u="sng" dirty="0"/>
          </a:p>
        </p:txBody>
      </p:sp>
      <p:sp>
        <p:nvSpPr>
          <p:cNvPr id="4" name="CuadroTexto 3"/>
          <p:cNvSpPr txBox="1"/>
          <p:nvPr/>
        </p:nvSpPr>
        <p:spPr>
          <a:xfrm>
            <a:off x="555616" y="1268760"/>
            <a:ext cx="81369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CL" sz="3200" dirty="0" smtClean="0"/>
              <a:t>AYUDEMOS A JUANITO.</a:t>
            </a:r>
          </a:p>
          <a:p>
            <a:endParaRPr lang="es-CL" sz="3200" dirty="0" smtClean="0"/>
          </a:p>
          <a:p>
            <a:r>
              <a:rPr lang="es-CL" sz="2800" dirty="0" smtClean="0"/>
              <a:t>1° Conocer </a:t>
            </a:r>
            <a:r>
              <a:rPr lang="es-CL" sz="2800" dirty="0"/>
              <a:t>el </a:t>
            </a:r>
            <a:r>
              <a:rPr lang="es-CL" sz="2800" dirty="0" smtClean="0"/>
              <a:t>problema: </a:t>
            </a:r>
          </a:p>
          <a:p>
            <a:r>
              <a:rPr lang="es-CL" sz="2800" dirty="0" smtClean="0"/>
              <a:t> </a:t>
            </a:r>
          </a:p>
          <a:p>
            <a:r>
              <a:rPr lang="es-CL" sz="2800" dirty="0" smtClean="0"/>
              <a:t>2° Planificar:</a:t>
            </a:r>
          </a:p>
          <a:p>
            <a:r>
              <a:rPr lang="es-CL" sz="2800" dirty="0" smtClean="0"/>
              <a:t> </a:t>
            </a:r>
          </a:p>
          <a:p>
            <a:r>
              <a:rPr lang="es-CL" sz="2800" dirty="0"/>
              <a:t>3</a:t>
            </a:r>
            <a:r>
              <a:rPr lang="es-CL" sz="2800" dirty="0" smtClean="0"/>
              <a:t>° Construir:</a:t>
            </a:r>
          </a:p>
          <a:p>
            <a:endParaRPr lang="es-CL" sz="2800" dirty="0"/>
          </a:p>
          <a:p>
            <a:r>
              <a:rPr lang="es-CL" sz="2800" dirty="0"/>
              <a:t>4</a:t>
            </a:r>
            <a:r>
              <a:rPr lang="es-CL" sz="2800" dirty="0" smtClean="0"/>
              <a:t>° Evaluar</a:t>
            </a:r>
            <a:r>
              <a:rPr lang="es-CL" sz="2800" dirty="0"/>
              <a:t>:</a:t>
            </a:r>
            <a:r>
              <a:rPr lang="es-CL" sz="2800" dirty="0" smtClean="0"/>
              <a:t> 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3128760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MANOS A LA OBRA</a:t>
            </a:r>
            <a:endParaRPr lang="es-CL" u="sng" dirty="0"/>
          </a:p>
        </p:txBody>
      </p:sp>
      <p:pic>
        <p:nvPicPr>
          <p:cNvPr id="2050" name="Picture 2" descr="Kid's craft------ toilet paper roll binocular :) | Manualidades,  Manualidades para niños, Actividades para niñ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24" y="1417638"/>
            <a:ext cx="2898976" cy="217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rismáticos con materiales reciclados - Guía de MANUALIDAD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29479"/>
            <a:ext cx="4042792" cy="269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noculares para niñ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89040"/>
            <a:ext cx="4076619" cy="269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Manualidades - Prismaticos con rollos de papel higienico - YouTub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192" y="3822521"/>
            <a:ext cx="3816424" cy="286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08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 Tecnología</a:t>
            </a:r>
          </a:p>
          <a:p>
            <a:pPr algn="ctr"/>
            <a:r>
              <a:rPr lang="es-CL" sz="2000" b="1" dirty="0" smtClean="0"/>
              <a:t>SEMANA 26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178814" y="2768088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1) </a:t>
            </a:r>
            <a:r>
              <a:rPr lang="es-CL" sz="1600" b="1" dirty="0" smtClean="0"/>
              <a:t>¿Reconoces qué ocurre en el paso n° 3 ? Fundamenta</a:t>
            </a:r>
            <a:endParaRPr lang="es-CL" sz="1600" dirty="0"/>
          </a:p>
          <a:p>
            <a:endParaRPr lang="es-CL" sz="1600" b="1" dirty="0"/>
          </a:p>
          <a:p>
            <a:r>
              <a:rPr lang="es-CL" sz="1600" b="1" dirty="0"/>
              <a:t>2</a:t>
            </a:r>
            <a:r>
              <a:rPr lang="es-CL" sz="1600" b="1" dirty="0" smtClean="0"/>
              <a:t>) ¿Qué modificación le realizaste a los conos de confort? Explica</a:t>
            </a:r>
          </a:p>
          <a:p>
            <a:endParaRPr lang="es-CL" sz="1600" b="1" dirty="0"/>
          </a:p>
          <a:p>
            <a:endParaRPr lang="es-CL" sz="1600" b="1" dirty="0"/>
          </a:p>
          <a:p>
            <a:r>
              <a:rPr lang="es-CL" sz="1600" b="1" dirty="0"/>
              <a:t>4) </a:t>
            </a:r>
            <a:r>
              <a:rPr lang="es-CL" sz="1600" b="1" dirty="0" smtClean="0"/>
              <a:t>¿Cuál es el correcto uso de las tijeras? Explica</a:t>
            </a:r>
            <a:endParaRPr lang="es-CL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4535996" y="5389078"/>
            <a:ext cx="4392488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481" y="486096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andera-de-chile-imagen-animada-00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959" y="2044257"/>
            <a:ext cx="2322849" cy="196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2495</TotalTime>
  <Words>461</Words>
  <Application>Microsoft Office PowerPoint</Application>
  <PresentationFormat>Presentación en pantalla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PLANIFICACIÓN  CLASES VIRTUALES SEMANA N° 26 FECHA : 25- Septiembre-2020</vt:lpstr>
      <vt:lpstr>Presentación de PowerPoint</vt:lpstr>
      <vt:lpstr>Reglas para una buena clase </vt:lpstr>
      <vt:lpstr>Inicio Activación Conocimientos Previos</vt:lpstr>
      <vt:lpstr>Pasos para crear objeto</vt:lpstr>
      <vt:lpstr>Juanito poca vista</vt:lpstr>
      <vt:lpstr>AHORA TÚ</vt:lpstr>
      <vt:lpstr>MANOS A LA OBRA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124</cp:revision>
  <dcterms:created xsi:type="dcterms:W3CDTF">2020-07-06T03:06:52Z</dcterms:created>
  <dcterms:modified xsi:type="dcterms:W3CDTF">2020-09-12T18:58:00Z</dcterms:modified>
</cp:coreProperties>
</file>