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56" r:id="rId3"/>
    <p:sldId id="310" r:id="rId4"/>
    <p:sldId id="304" r:id="rId5"/>
    <p:sldId id="327" r:id="rId6"/>
    <p:sldId id="328" r:id="rId7"/>
    <p:sldId id="320" r:id="rId8"/>
    <p:sldId id="324" r:id="rId9"/>
    <p:sldId id="314" r:id="rId10"/>
    <p:sldId id="297" r:id="rId11"/>
    <p:sldId id="32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0" d="100"/>
          <a:sy n="80" d="100"/>
        </p:scale>
        <p:origin x="-109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47aS-tXzF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fB76tEKsc_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bQXY7Tnwi2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40767"/>
            <a:ext cx="7486600" cy="1484671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>ARTES </a:t>
            </a:r>
            <a:r>
              <a:rPr lang="es-CL" sz="2800" b="1" dirty="0" smtClean="0"/>
              <a:t>VISUALES</a:t>
            </a:r>
            <a:r>
              <a:rPr lang="es-CL" sz="2800" b="1" dirty="0" smtClean="0"/>
              <a:t/>
            </a:r>
            <a:br>
              <a:rPr lang="es-CL" sz="2800" b="1" dirty="0" smtClean="0"/>
            </a:br>
            <a:r>
              <a:rPr lang="es-CL" sz="2800" b="1" dirty="0" smtClean="0"/>
              <a:t>SEMANA </a:t>
            </a:r>
            <a:r>
              <a:rPr lang="es-CL" sz="2800" b="1" dirty="0"/>
              <a:t>N</a:t>
            </a:r>
            <a:r>
              <a:rPr lang="es-CL" sz="2800" b="1" dirty="0" smtClean="0"/>
              <a:t>° 27</a:t>
            </a: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 smtClean="0"/>
              <a:t>SEPTIEMBRE 2020</a:t>
            </a:r>
            <a:endParaRPr lang="es-CL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31640" y="149423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" y="105117"/>
            <a:ext cx="1527570" cy="13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 descr="Que divertido es aprender con las Abejas/niños/naturaleza/animales/educación  - YouTub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3572"/>
          <a:stretch/>
        </p:blipFill>
        <p:spPr bwMode="auto">
          <a:xfrm>
            <a:off x="2223950" y="2852936"/>
            <a:ext cx="5094312" cy="3423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Artes Visuales</a:t>
            </a:r>
          </a:p>
          <a:p>
            <a:pPr algn="ctr"/>
            <a:r>
              <a:rPr lang="es-CL" sz="2000" b="1" dirty="0" smtClean="0"/>
              <a:t>SEMANA 27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 ¿Por qué debemos cuidar a las abejas?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CL" dirty="0"/>
          </a:p>
          <a:p>
            <a:r>
              <a:rPr lang="es-CL" dirty="0" smtClean="0"/>
              <a:t>2.- </a:t>
            </a:r>
            <a:r>
              <a:rPr lang="es-CL" dirty="0"/>
              <a:t>¿</a:t>
            </a:r>
            <a:r>
              <a:rPr lang="es-CL" dirty="0" smtClean="0"/>
              <a:t>A qué ciclo de la vida es similar el de la abeja? ¿Por qué?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788024" y="4753708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isabel.gomez@colegio-jeanPiaget.cl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21" y="422559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8">
            <a:off x="300198" y="5225992"/>
            <a:ext cx="1582014" cy="123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Tarea para próxima clase</a:t>
            </a:r>
            <a:br>
              <a:rPr lang="es-CL" dirty="0" smtClean="0"/>
            </a:br>
            <a:r>
              <a:rPr lang="es-CL" dirty="0" smtClean="0"/>
              <a:t>Semana 28 ( Retroalimentación)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s-CL" sz="2000" b="1" dirty="0"/>
              <a:t>Observa el video y luego hecha a correr tu </a:t>
            </a:r>
            <a:r>
              <a:rPr lang="es-CL" sz="2000" b="1" dirty="0" smtClean="0"/>
              <a:t>imaginación…</a:t>
            </a:r>
            <a:endParaRPr lang="es-CL" sz="2800" b="1" dirty="0"/>
          </a:p>
          <a:p>
            <a:r>
              <a:rPr lang="es-CL" sz="2000" b="1" dirty="0" smtClean="0">
                <a:hlinkClick r:id="rId2"/>
              </a:rPr>
              <a:t>https</a:t>
            </a:r>
            <a:r>
              <a:rPr lang="es-CL" sz="2000" b="1" dirty="0">
                <a:hlinkClick r:id="rId2"/>
              </a:rPr>
              <a:t>://www.youtube.com/watch?v=B47aS-tXzFk</a:t>
            </a:r>
            <a:r>
              <a:rPr lang="es-CL" sz="2000" b="1" dirty="0"/>
              <a:t> </a:t>
            </a:r>
            <a:endParaRPr lang="es-CL" sz="2000" b="1" dirty="0" smtClean="0"/>
          </a:p>
          <a:p>
            <a:r>
              <a:rPr lang="es-CL" sz="2800" b="1" dirty="0" smtClean="0"/>
              <a:t>Crear un cuento corto con la abeja confeccionada con material reciclable.</a:t>
            </a:r>
          </a:p>
          <a:p>
            <a:r>
              <a:rPr lang="es-CL" sz="2800" b="1" dirty="0" smtClean="0"/>
              <a:t>Utilizar la abeja confeccionada.</a:t>
            </a:r>
          </a:p>
          <a:p>
            <a:r>
              <a:rPr lang="es-CL" sz="2800" b="1" dirty="0" smtClean="0"/>
              <a:t>Usar lenguaje claro y entendible para tus pares.</a:t>
            </a:r>
          </a:p>
          <a:p>
            <a:r>
              <a:rPr lang="es-CL" sz="2800" b="1" dirty="0" smtClean="0"/>
              <a:t>Exponerlo durante la clase online.</a:t>
            </a:r>
          </a:p>
          <a:p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66513"/>
              </p:ext>
            </p:extLst>
          </p:nvPr>
        </p:nvGraphicFramePr>
        <p:xfrm>
          <a:off x="683568" y="4869160"/>
          <a:ext cx="684076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79"/>
                <a:gridCol w="1804156"/>
                <a:gridCol w="1052425"/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 smtClean="0"/>
                        <a:t>Indicadores</a:t>
                      </a:r>
                      <a:r>
                        <a:rPr lang="es-CL" baseline="0" dirty="0" smtClean="0"/>
                        <a:t> a evaluar: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Puntaje logrado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Puntos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Creatividad en tu relato.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Tono de voz adecuado en clases online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Uso de la abeja confeccionada en clases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9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51539"/>
              </p:ext>
            </p:extLst>
          </p:nvPr>
        </p:nvGraphicFramePr>
        <p:xfrm>
          <a:off x="389131" y="332656"/>
          <a:ext cx="8136904" cy="4661551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Visuales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 Gómez Leiva. 2do. A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  2do. 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Figueroa/ Asistente Camila Sánchez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Expresar y crear trabajos de arte a partir de la observación del: </a:t>
                      </a:r>
                    </a:p>
                    <a:p>
                      <a:pPr lvl="0"/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natural: ­figura humana y paisajes chilenos</a:t>
                      </a:r>
                    </a:p>
                    <a:p>
                      <a:pPr lvl="0"/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cultural: personas y patrimonio cultural de Chile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artístico: obras de arte local, chileno, latinoamericano y del resto del mundo.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(OA 1)</a:t>
                      </a:r>
                    </a:p>
                    <a:p>
                      <a:endParaRPr lang="es-C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0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pinturas y  o esculturas con temas personales y basadas en la observación de obras de arte y fotografías con temas de paisajes chilenos y figura humana.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Comprender, crear, transformar, comunicar, asumir, seguir.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.Crear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una abeja con material reciclable.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15" y="116632"/>
            <a:ext cx="133358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61" y="4725144"/>
            <a:ext cx="5374734" cy="213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u="sng" dirty="0"/>
              <a:t>Reglas </a:t>
            </a:r>
            <a:r>
              <a:rPr lang="es-CL" b="1" u="sng" dirty="0" smtClean="0"/>
              <a:t>virtuales para una buena </a:t>
            </a:r>
            <a:br>
              <a:rPr lang="es-CL" b="1" u="sng" dirty="0" smtClean="0"/>
            </a:br>
            <a:r>
              <a:rPr lang="es-CL" b="1" u="sng" dirty="0" smtClean="0"/>
              <a:t>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 smtClean="0"/>
              <a:t>Puntualidad.</a:t>
            </a:r>
            <a:endParaRPr lang="es-CL" dirty="0"/>
          </a:p>
          <a:p>
            <a:pPr marL="285750" indent="-285750"/>
            <a:r>
              <a:rPr lang="es-CL" dirty="0"/>
              <a:t>T</a:t>
            </a:r>
            <a:r>
              <a:rPr lang="es-CL" dirty="0" smtClean="0"/>
              <a:t>ener </a:t>
            </a:r>
            <a:r>
              <a:rPr lang="es-CL" dirty="0"/>
              <a:t>materiales </a:t>
            </a:r>
            <a:r>
              <a:rPr lang="es-CL" dirty="0" smtClean="0"/>
              <a:t>solicitados.</a:t>
            </a:r>
            <a:endParaRPr lang="es-CL" dirty="0"/>
          </a:p>
          <a:p>
            <a:pPr marL="285750" indent="-285750"/>
            <a:r>
              <a:rPr lang="es-CL" dirty="0"/>
              <a:t>Ser respetuoso con el profesor y sus </a:t>
            </a:r>
            <a:r>
              <a:rPr lang="es-CL" dirty="0" smtClean="0"/>
              <a:t>compañeros.</a:t>
            </a:r>
            <a:endParaRPr lang="es-CL" dirty="0"/>
          </a:p>
          <a:p>
            <a:pPr marL="285750" indent="-285750"/>
            <a:r>
              <a:rPr lang="es-CL" dirty="0"/>
              <a:t>Mantener micrófono apagado y </a:t>
            </a:r>
            <a:r>
              <a:rPr lang="es-CL" dirty="0" smtClean="0"/>
              <a:t>cámara. encendida.</a:t>
            </a:r>
            <a:endParaRPr lang="es-CL" dirty="0"/>
          </a:p>
          <a:p>
            <a:pPr marL="285750" indent="-285750"/>
            <a:r>
              <a:rPr lang="es-CL" dirty="0"/>
              <a:t>Dudas o </a:t>
            </a:r>
            <a:r>
              <a:rPr lang="es-CL" dirty="0" smtClean="0"/>
              <a:t>consultas.</a:t>
            </a:r>
            <a:endParaRPr lang="es-CL" dirty="0"/>
          </a:p>
          <a:p>
            <a:pPr marL="285750" indent="-285750"/>
            <a:r>
              <a:rPr lang="es-CL" dirty="0"/>
              <a:t>Estar atento a la clase </a:t>
            </a:r>
            <a:r>
              <a:rPr lang="es-CL" dirty="0" smtClean="0"/>
              <a:t>online.</a:t>
            </a:r>
            <a:endParaRPr lang="es-CL" dirty="0"/>
          </a:p>
          <a:p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67" y="4581128"/>
            <a:ext cx="2414614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0232" y="1772816"/>
            <a:ext cx="1473472" cy="185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65" y="158668"/>
            <a:ext cx="1427032" cy="123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410419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sz="4000" b="1" dirty="0" smtClean="0"/>
              <a:t>Activación Conocimientos Previos</a:t>
            </a:r>
            <a:endParaRPr lang="es-CL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17" y="30335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6000525" y="1870958"/>
            <a:ext cx="2639925" cy="1272006"/>
          </a:xfrm>
          <a:prstGeom prst="cloudCallout">
            <a:avLst>
              <a:gd name="adj1" fmla="val -9877"/>
              <a:gd name="adj2" fmla="val 1060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RECORDEMOS</a:t>
            </a:r>
            <a:endParaRPr lang="es-CL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1388638"/>
            <a:ext cx="5922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3200" b="1" dirty="0" smtClean="0"/>
              <a:t> </a:t>
            </a:r>
            <a:r>
              <a:rPr lang="es-CL" sz="3200" b="1" dirty="0" smtClean="0">
                <a:solidFill>
                  <a:schemeClr val="accent1">
                    <a:lumMod val="50000"/>
                  </a:schemeClr>
                </a:solidFill>
              </a:rPr>
              <a:t>¿R</a:t>
            </a:r>
            <a:r>
              <a:rPr lang="es-CL" sz="3600" b="1" dirty="0" smtClean="0">
                <a:solidFill>
                  <a:schemeClr val="accent1">
                    <a:lumMod val="50000"/>
                  </a:schemeClr>
                </a:solidFill>
              </a:rPr>
              <a:t>ecuerdan que debemos observar en una obra de arte para poder replicarla?</a:t>
            </a:r>
            <a:endParaRPr lang="es-C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3933056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chemeClr val="accent1">
                    <a:lumMod val="50000"/>
                  </a:schemeClr>
                </a:solidFill>
              </a:rPr>
              <a:t>Observar los detalles, los materiales a utilizar para lograr un copia similar.</a:t>
            </a:r>
            <a:endParaRPr lang="es-C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24" y="3789040"/>
            <a:ext cx="2212600" cy="252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¡</a:t>
            </a:r>
            <a:r>
              <a:rPr lang="es-CL" dirty="0" smtClean="0"/>
              <a:t>Escucha para aprender!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b="1" dirty="0">
                <a:hlinkClick r:id="rId2"/>
              </a:rPr>
              <a:t>https://</a:t>
            </a:r>
            <a:r>
              <a:rPr lang="es-CL" sz="2800" b="1" dirty="0" smtClean="0">
                <a:hlinkClick r:id="rId2"/>
              </a:rPr>
              <a:t>www.youtube.com/watch?v=fB76tEKsc_U</a:t>
            </a:r>
            <a:r>
              <a:rPr lang="es-CL" sz="2800" b="1" dirty="0" smtClean="0"/>
              <a:t> </a:t>
            </a:r>
            <a:endParaRPr lang="es-CL" sz="2800" b="1" dirty="0"/>
          </a:p>
        </p:txBody>
      </p:sp>
      <p:pic>
        <p:nvPicPr>
          <p:cNvPr id="4" name="3 Imagen"/>
          <p:cNvPicPr/>
          <p:nvPr/>
        </p:nvPicPr>
        <p:blipFill rotWithShape="1">
          <a:blip r:embed="rId3"/>
          <a:srcRect l="16185" t="20130" r="51809" b="23809"/>
          <a:stretch/>
        </p:blipFill>
        <p:spPr bwMode="auto">
          <a:xfrm>
            <a:off x="1835696" y="2276873"/>
            <a:ext cx="4752528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19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976"/>
            <a:ext cx="2448272" cy="236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2221"/>
            <a:ext cx="3391344" cy="236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2221"/>
            <a:ext cx="3046984" cy="236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5042"/>
            <a:ext cx="28575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25532"/>
            <a:ext cx="2238290" cy="303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33" y="2594592"/>
            <a:ext cx="3078615" cy="301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9" y="4527702"/>
            <a:ext cx="2088232" cy="223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84" y="4221089"/>
            <a:ext cx="2542817" cy="254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8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3600" b="1" u="sng" dirty="0">
                <a:hlinkClick r:id="rId2"/>
              </a:rPr>
              <a:t>https://</a:t>
            </a:r>
            <a:r>
              <a:rPr lang="es-CL" sz="3600" b="1" u="sng" dirty="0" smtClean="0">
                <a:hlinkClick r:id="rId2"/>
              </a:rPr>
              <a:t>www.youtube.com/watch?v=bQXY7Tnwi20</a:t>
            </a:r>
            <a:r>
              <a:rPr lang="es-CL" sz="3600" b="1" u="sng" dirty="0" smtClean="0"/>
              <a:t> </a:t>
            </a:r>
            <a:r>
              <a:rPr lang="es-CL" u="sng" dirty="0" smtClean="0"/>
              <a:t/>
            </a:r>
            <a:br>
              <a:rPr lang="es-CL" u="sng" dirty="0" smtClean="0"/>
            </a:br>
            <a:endParaRPr lang="es-CL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6" y="1988840"/>
            <a:ext cx="7350836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6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Ahora te toca a ti…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/>
              <a:t>Puedes </a:t>
            </a:r>
            <a:r>
              <a:rPr lang="es-CL" b="1" dirty="0"/>
              <a:t>a</a:t>
            </a:r>
            <a:r>
              <a:rPr lang="es-CL" b="1" dirty="0" smtClean="0"/>
              <a:t> crear </a:t>
            </a:r>
            <a:r>
              <a:rPr lang="es-CL" b="1" dirty="0" smtClean="0"/>
              <a:t>tu </a:t>
            </a:r>
            <a:r>
              <a:rPr lang="es-CL" b="1" dirty="0" smtClean="0"/>
              <a:t>hermosa abeja obrera:</a:t>
            </a:r>
            <a:endParaRPr lang="es-CL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696744" cy="382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55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4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4596"/>
            <a:ext cx="6141094" cy="657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6672"/>
            <a:ext cx="1255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23083" y="620688"/>
            <a:ext cx="504056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Rectángulo"/>
          <p:cNvSpPr/>
          <p:nvPr/>
        </p:nvSpPr>
        <p:spPr>
          <a:xfrm>
            <a:off x="6516216" y="760069"/>
            <a:ext cx="504056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36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402</Words>
  <Application>Microsoft Office PowerPoint</Application>
  <PresentationFormat>Presentación en pantalla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ARTES VISUALES SEMANA N° 27 SEPTIEMBRE 2020</vt:lpstr>
      <vt:lpstr>Presentación de PowerPoint</vt:lpstr>
      <vt:lpstr>Reglas virtuales para una buena  clase </vt:lpstr>
      <vt:lpstr> Activación Conocimientos Previos</vt:lpstr>
      <vt:lpstr>¡Escucha para aprender!</vt:lpstr>
      <vt:lpstr>Presentación de PowerPoint</vt:lpstr>
      <vt:lpstr>https://www.youtube.com/watch?v=bQXY7Tnwi20  </vt:lpstr>
      <vt:lpstr>Ahora te toca a ti…</vt:lpstr>
      <vt:lpstr>Presentación de PowerPoint</vt:lpstr>
      <vt:lpstr>Presentación de PowerPoint</vt:lpstr>
      <vt:lpstr>Tarea para próxima clase Semana 28 ( Retroalimentación)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132</cp:revision>
  <dcterms:created xsi:type="dcterms:W3CDTF">2020-07-06T03:06:52Z</dcterms:created>
  <dcterms:modified xsi:type="dcterms:W3CDTF">2020-09-24T16:41:09Z</dcterms:modified>
</cp:coreProperties>
</file>