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70" d="100"/>
          <a:sy n="70" d="100"/>
        </p:scale>
        <p:origin x="-139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carreno@colegio-jeanpiaget.cl" TargetMode="External"/><Relationship Id="rId2" Type="http://schemas.openxmlformats.org/officeDocument/2006/relationships/hyperlink" Target="https://forms.gle/DzfMKA624qQ9XXan7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908720"/>
            <a:ext cx="7772400" cy="2138401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HISTORIA, GEOGRAFÍA Y CS. SOCIALES</a:t>
            </a:r>
            <a:br>
              <a:rPr lang="es-CL" sz="2800" b="1" dirty="0" smtClean="0"/>
            </a:br>
            <a:r>
              <a:rPr lang="es-CL" sz="2800" b="1" dirty="0" smtClean="0"/>
              <a:t>2° BÁSICO A - B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28 de septiembre al 02 de octubre de 2020.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seguro y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47121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37149"/>
              </p:ext>
            </p:extLst>
          </p:nvPr>
        </p:nvGraphicFramePr>
        <p:xfrm>
          <a:off x="242695" y="426272"/>
          <a:ext cx="8136904" cy="6102920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Historia,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Geografía y Cs. Sociales </a:t>
                      </a:r>
                      <a:r>
                        <a:rPr lang="es-CL" sz="140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2°A-B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Daniela Carreño Salinas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Judith Figueroa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08 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Clasificar y caracterizar algunos paisajes de Chile según su ubicación en la zona norte, centro y sur del país, observando imágenes, utilizando diversas fuentes y un vocabulario geográfico adecuado (océano, río, cordillera de los Andes y de la Costa, desierto, valle, costa, volcán, archipiélago, isla, fiordo, lago, ciudad y pueblo, entre otros).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b="0" dirty="0" smtClean="0"/>
                        <a:t>Utilizan los puntos cardinales para describir la ubicación relativa de países limítrofes de Chile.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u="none" dirty="0" smtClean="0"/>
                        <a:t>Describen paisajes de las zonas norte, centro y sur de Chile.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u="none" dirty="0" smtClean="0"/>
                        <a:t>Aplican vocabulario geográfico básico para describir los paisajes de Chile.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u="none" dirty="0" smtClean="0"/>
                        <a:t>Distinguen paisajes representativos de las distintas zonas del país.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Ubicación y paisajes de Chile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Leer y comunicar información geográfica mediante distintas herramientas (planos, mapas, globos terráqueos y diagramas).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evaluación formativa sobre la ubicación relativa de Chile y los paisajes de las zonas naturales de Chile.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0" dirty="0" smtClean="0">
                          <a:effectLst/>
                          <a:latin typeface="+mn-lt"/>
                        </a:rPr>
                        <a:t>Completar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la evaluación formativa entrando al link 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  <a:hlinkClick r:id="rId2"/>
                        </a:rPr>
                        <a:t>https://forms.gle/DzfMKA624qQ9XXan7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, </a:t>
                      </a:r>
                      <a:r>
                        <a:rPr lang="es-MX" sz="1400" dirty="0" smtClean="0"/>
                        <a:t>automáticamente se enviarán las respuestas o puedes completar las respuestas en el </a:t>
                      </a:r>
                      <a:r>
                        <a:rPr lang="es-MX" sz="1400" dirty="0" err="1" smtClean="0"/>
                        <a:t>pdf</a:t>
                      </a:r>
                      <a:r>
                        <a:rPr lang="es-MX" sz="1400" dirty="0" smtClean="0"/>
                        <a:t> adjunto</a:t>
                      </a:r>
                      <a:r>
                        <a:rPr lang="es-MX" sz="1400" baseline="0" dirty="0" smtClean="0"/>
                        <a:t> y enviar fotografía al correo 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daniela.carreno@colegio-jeanpiaget.cl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s-MX" sz="1400" baseline="0" dirty="0" smtClean="0"/>
                        <a:t> o al </a:t>
                      </a:r>
                      <a:r>
                        <a:rPr lang="es-MX" sz="1400" baseline="0" dirty="0" err="1" smtClean="0"/>
                        <a:t>wsp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+56941745325</a:t>
                      </a:r>
                      <a:r>
                        <a:rPr lang="es-MX" sz="1400" baseline="0" dirty="0" smtClean="0"/>
                        <a:t>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7" y="0"/>
            <a:ext cx="2841592" cy="3724544"/>
          </a:xfrm>
        </p:spPr>
      </p:pic>
      <p:pic>
        <p:nvPicPr>
          <p:cNvPr id="9" name="Picture 2" descr="C:\Users\Profesor\Downloads\WhatsApp Image 2020-08-01 at 13.42.49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808312" cy="37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fesor\Downloads\WhatsApp Image 2020-08-01 at 13.42.5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13" y="3174445"/>
            <a:ext cx="28739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rofesor\Downloads\WhatsApp Image 2020-08-01 at 13.42.50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1305"/>
            <a:ext cx="2873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ofesor\Downloads\WhatsApp Image 2020-08-01 at 13.42.5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3" y="3280692"/>
            <a:ext cx="2846887" cy="35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" y="25596"/>
            <a:ext cx="2864064" cy="3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rofesor\Downloads\WhatsApp Image 2020-08-01 at 13.42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" y="15755"/>
            <a:ext cx="2721952" cy="36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rofesor\Downloads\WhatsApp Image 2020-08-01 at 13.42.51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8880"/>
            <a:ext cx="2732977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rofesor\Downloads\WhatsApp Image 2020-08-01 at 13.42.51 (3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31" y="3245576"/>
            <a:ext cx="2712269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261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PLANIFICACIÓN  CLASES VIRTUALES HISTORIA, GEOGRAFÍA Y CS. SOCIALES 2° BÁSICO A - B SEMANA N° 27 FECHA : 28 de septiembre al 02 de octubre de 2020.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67</cp:revision>
  <dcterms:created xsi:type="dcterms:W3CDTF">2020-07-06T03:06:52Z</dcterms:created>
  <dcterms:modified xsi:type="dcterms:W3CDTF">2020-09-27T18:31:09Z</dcterms:modified>
</cp:coreProperties>
</file>