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6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18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44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2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72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4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45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8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11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21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6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81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37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02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71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62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38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186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29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82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33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1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3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9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6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2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24-09-2020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Evaluación formativa N°3</a:t>
            </a:r>
            <a:br>
              <a:rPr lang="es-CL" sz="2800" b="1" dirty="0"/>
            </a:br>
            <a:r>
              <a:rPr lang="es-CL" sz="2800" b="1" dirty="0"/>
              <a:t>Matemáticas  2do. Básico  A y B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N°27</a:t>
            </a:r>
            <a:br>
              <a:rPr lang="es-CL" sz="2800" dirty="0"/>
            </a:br>
            <a:r>
              <a:rPr lang="es-CL" sz="2800" dirty="0"/>
              <a:t>FECHA : 28 al 02 de Octubre 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0586"/>
            <a:ext cx="1885360" cy="162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99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01704"/>
              </p:ext>
            </p:extLst>
          </p:nvPr>
        </p:nvGraphicFramePr>
        <p:xfrm>
          <a:off x="467544" y="544457"/>
          <a:ext cx="8136904" cy="6272375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Matemáticas /SEGUNDO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Isabel Gómez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Leiva 2do. 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Priscila Salas  2do. B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Judith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Figueroa   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3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b="1" dirty="0"/>
                        <a:t>OA 1. </a:t>
                      </a:r>
                      <a:r>
                        <a:rPr lang="es-CL" sz="1400" dirty="0"/>
                        <a:t>Contar números del 0 al 1 000 de 2 en 2, de 5 en 5, de 10 en 10 y de 100 en 100, hacia adelante y hacia atrás, empezando por cualquier número menor que 1 000.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Cuentan de 2 en 2, de 5 en 5 y de 10 en 10, hacia delante y hacia atrás.</a:t>
                      </a:r>
                    </a:p>
                    <a:p>
                      <a:r>
                        <a:rPr lang="es-CL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Identifican y corrigen errores y omisiones en una secuencia con a lo menos 5 números.</a:t>
                      </a:r>
                    </a:p>
                    <a:p>
                      <a:r>
                        <a:rPr lang="es-CL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Cuentan monedas hasta $500 pesos con monedas de 100, 5,10 y $50 pesos.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9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Resolver</a:t>
                      </a:r>
                      <a:r>
                        <a:rPr lang="es-CL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evaluación formativa de matemáticas, correspondiente al conteo del 0 al 1000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93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</a:rPr>
                        <a:t> evaluación formativa.</a:t>
                      </a:r>
                      <a:endParaRPr lang="es-CL" sz="1600" b="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70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23" y="860599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2864836" y="1430888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9" y="2780928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82213" y="3501008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25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formativa de matemáticas semana 22- 23-24-26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2730" y="908720"/>
            <a:ext cx="1255282" cy="108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93019" y="155679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b="1" dirty="0">
              <a:solidFill>
                <a:prstClr val="black"/>
              </a:solidFill>
            </a:endParaRPr>
          </a:p>
          <a:p>
            <a:endParaRPr lang="es-CL" b="1" dirty="0">
              <a:solidFill>
                <a:prstClr val="black"/>
              </a:solidFill>
            </a:endParaRPr>
          </a:p>
          <a:p>
            <a:r>
              <a:rPr lang="es-CL" b="1" dirty="0">
                <a:solidFill>
                  <a:prstClr val="black"/>
                </a:solidFill>
              </a:rPr>
              <a:t>Objetivo de Aprendizaje:</a:t>
            </a:r>
          </a:p>
          <a:p>
            <a:r>
              <a:rPr lang="es-CL" b="1" dirty="0">
                <a:solidFill>
                  <a:prstClr val="black"/>
                </a:solidFill>
              </a:rPr>
              <a:t>OA 1. </a:t>
            </a:r>
            <a:r>
              <a:rPr lang="es-CL" dirty="0">
                <a:solidFill>
                  <a:prstClr val="black"/>
                </a:solidFill>
              </a:rPr>
              <a:t>Contar números del 0 al 1 000 de 2 en 2, de 5 en 5, de 10 en 10 y de 100 en 100, hacia adelante y hacia atrás, empezando por cualquier número menor que 1 000.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  <a:p>
            <a:r>
              <a:rPr lang="es-CL" b="1" dirty="0">
                <a:solidFill>
                  <a:prstClr val="black"/>
                </a:solidFill>
                <a:ea typeface="Calibri"/>
                <a:cs typeface="Times New Roman"/>
              </a:rPr>
              <a:t>Indicadores:</a:t>
            </a:r>
          </a:p>
          <a:p>
            <a:r>
              <a:rPr lang="es-CL" dirty="0">
                <a:solidFill>
                  <a:prstClr val="black"/>
                </a:solidFill>
              </a:rPr>
              <a:t>Cuentan  de 2 en 2, de 5 en 5 y de 10 en 10, hacia delante y hacia atrás.</a:t>
            </a:r>
          </a:p>
          <a:p>
            <a:r>
              <a:rPr lang="es-CL" dirty="0">
                <a:solidFill>
                  <a:prstClr val="black"/>
                </a:solidFill>
              </a:rPr>
              <a:t>- Identifican y corrigen errores y omisiones en una secuencia con a lo menos 5 números.</a:t>
            </a:r>
          </a:p>
          <a:p>
            <a:r>
              <a:rPr lang="es-CL" dirty="0">
                <a:solidFill>
                  <a:prstClr val="black"/>
                </a:solidFill>
              </a:rPr>
              <a:t>- Cuentan monedas hasta $ 100 pesos con monedas de 1, 5,10 y $50 pesos.</a:t>
            </a:r>
          </a:p>
          <a:p>
            <a:endParaRPr lang="es-CL" b="1" dirty="0">
              <a:solidFill>
                <a:prstClr val="black"/>
              </a:solidFill>
            </a:endParaRPr>
          </a:p>
          <a:p>
            <a:r>
              <a:rPr lang="es-CL" b="1" dirty="0">
                <a:solidFill>
                  <a:prstClr val="black"/>
                </a:solidFill>
              </a:rPr>
              <a:t> </a:t>
            </a:r>
          </a:p>
          <a:p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492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1_Tema de Office</vt:lpstr>
      <vt:lpstr>2_Tema de Office</vt:lpstr>
      <vt:lpstr>3_Tema de Office</vt:lpstr>
      <vt:lpstr>Evaluación formativa N°3 Matemáticas  2do. Básico  A y B SEMANA N°27 FECHA : 28 al 02 de Octubre 2020</vt:lpstr>
      <vt:lpstr>Presentación de PowerPoint</vt:lpstr>
      <vt:lpstr>Importante:</vt:lpstr>
      <vt:lpstr>Evaluación formativa de matemáticas semana 22- 23-24-26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formativa N°3 Matemáticas  2do. Básico  A y B SEMANA N°27 FECHA : 28 al 02 de Octubre 2020</dc:title>
  <dc:creator>Inspectoría</dc:creator>
  <cp:lastModifiedBy>HP</cp:lastModifiedBy>
  <cp:revision>1</cp:revision>
  <dcterms:created xsi:type="dcterms:W3CDTF">2020-09-24T15:44:15Z</dcterms:created>
  <dcterms:modified xsi:type="dcterms:W3CDTF">2020-09-24T15:46:23Z</dcterms:modified>
</cp:coreProperties>
</file>