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295" r:id="rId5"/>
    <p:sldId id="258" r:id="rId6"/>
    <p:sldId id="301" r:id="rId7"/>
    <p:sldId id="300" r:id="rId8"/>
    <p:sldId id="305" r:id="rId9"/>
    <p:sldId id="304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X67R6lMg0Uc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jMWBMVxyi9E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8194" y="2286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CLASES VIRTUALES</a:t>
            </a:r>
            <a:br>
              <a:rPr lang="es-CL" sz="2800" b="1" dirty="0"/>
            </a:br>
            <a:r>
              <a:rPr lang="es-CL" sz="2800" b="1" dirty="0"/>
              <a:t>MÚSICA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b="1" dirty="0"/>
              <a:t>SEMANA </a:t>
            </a:r>
            <a:r>
              <a:rPr lang="es-CL" sz="2800" b="1" dirty="0" smtClean="0"/>
              <a:t>N°27 EVALUACIÓN FORMATIVA</a:t>
            </a:r>
            <a:r>
              <a:rPr lang="es-CL" sz="2800" b="1" dirty="0"/>
              <a:t/>
            </a:r>
            <a:br>
              <a:rPr lang="es-CL" sz="2800" b="1" dirty="0"/>
            </a:br>
            <a:r>
              <a:rPr lang="es-CL" sz="2800" b="1" dirty="0"/>
              <a:t>FECHA : </a:t>
            </a:r>
            <a:r>
              <a:rPr lang="es-CL" sz="2800" b="1" dirty="0" smtClean="0"/>
              <a:t>28 de Septiembre </a:t>
            </a:r>
            <a:r>
              <a:rPr lang="es-CL" sz="2800" b="1" dirty="0"/>
              <a:t>al </a:t>
            </a:r>
            <a:r>
              <a:rPr lang="es-CL" sz="2800" b="1" dirty="0" smtClean="0"/>
              <a:t>02 </a:t>
            </a:r>
            <a:r>
              <a:rPr lang="es-CL" sz="2800" b="1" dirty="0"/>
              <a:t>de </a:t>
            </a:r>
            <a:r>
              <a:rPr lang="es-CL" sz="2800" b="1" dirty="0" smtClean="0"/>
              <a:t>Octubre </a:t>
            </a:r>
            <a:endParaRPr lang="es-CL" sz="28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7808" y="5916452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</a:t>
            </a: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ambiente seguro y </a:t>
            </a: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92684"/>
            <a:ext cx="1052452" cy="102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9849">
            <a:off x="526048" y="528337"/>
            <a:ext cx="9271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14" y="2210080"/>
            <a:ext cx="6822762" cy="367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073771"/>
              </p:ext>
            </p:extLst>
          </p:nvPr>
        </p:nvGraphicFramePr>
        <p:xfrm>
          <a:off x="467544" y="1196752"/>
          <a:ext cx="8136904" cy="3096344"/>
        </p:xfrm>
        <a:graphic>
          <a:graphicData uri="http://schemas.openxmlformats.org/drawingml/2006/table">
            <a:tbl>
              <a:tblPr firstRow="1" firstCol="1" bandRow="1"/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Música</a:t>
                      </a:r>
                      <a:r>
                        <a:rPr lang="es-CL" sz="11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1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2do. Básico  A y B</a:t>
                      </a: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Francisco</a:t>
                      </a:r>
                      <a:r>
                        <a:rPr lang="es-CL" sz="11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Vargas</a:t>
                      </a: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OA 04</a:t>
                      </a: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es-CL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100" b="0" i="0" dirty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Cantar al unísono y a más voces y tocar instrumentos de percusión, melódicos (metalófono, flauta dulce u otros) y/o armónicos (guitarra, teclado, otros).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05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900" b="1" dirty="0"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Acompañan libremente canciones aprendidas con percusión corporal (palmas, pies u otros).</a:t>
                      </a:r>
                      <a:endParaRPr lang="es-ES" sz="11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Preparación cuerpo y voz para cantar y percutir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Realizan percusión  </a:t>
                      </a:r>
                      <a:r>
                        <a:rPr lang="es-MX" sz="11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corporal  acompañando de la canción  «</a:t>
                      </a:r>
                      <a:r>
                        <a:rPr lang="es-MX" sz="1100" dirty="0" err="1" smtClean="0"/>
                        <a:t>Kokoleoko</a:t>
                      </a:r>
                      <a:r>
                        <a:rPr lang="es-MX" sz="1100" dirty="0" smtClean="0"/>
                        <a:t>»</a:t>
                      </a:r>
                      <a:endParaRPr lang="es-CL" sz="11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entury Gothic" panose="020B0502020202020204" pitchFamily="34" charset="0"/>
                        </a:rPr>
                        <a:t>EVALUACIÓN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Formativa mediante </a:t>
                      </a:r>
                      <a:r>
                        <a:rPr lang="es-ES" sz="11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video enviado a través ticket </a:t>
                      </a:r>
                      <a:r>
                        <a:rPr lang="es-ES" sz="11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ES" sz="11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salida .</a:t>
                      </a:r>
                      <a:endParaRPr lang="es-ES" sz="11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927074" cy="7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Normas de clases virtuales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video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8315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855845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375751"/>
            <a:ext cx="9271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2526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51E70E8-2C60-4896-8246-C9A1B157F473}"/>
              </a:ext>
            </a:extLst>
          </p:cNvPr>
          <p:cNvSpPr txBox="1"/>
          <p:nvPr/>
        </p:nvSpPr>
        <p:spPr>
          <a:xfrm>
            <a:off x="1331640" y="1196753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s-MX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Observemos </a:t>
            </a:r>
            <a:r>
              <a:rPr lang="es-MX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y repitamos la percusión</a:t>
            </a:r>
            <a:endParaRPr lang="es-CL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5" y="2204864"/>
            <a:ext cx="7074008" cy="421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88132" y="873587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hlinkClick r:id="rId5"/>
              </a:rPr>
              <a:t>https://</a:t>
            </a:r>
            <a:r>
              <a:rPr lang="es-CL" sz="2400" b="1" dirty="0" smtClean="0">
                <a:hlinkClick r:id="rId5"/>
              </a:rPr>
              <a:t>www.youtube.com/watch?v=X67R6lMg0Uc</a:t>
            </a:r>
            <a:endParaRPr lang="es-CL" sz="2400" b="1" dirty="0" smtClean="0"/>
          </a:p>
          <a:p>
            <a:endParaRPr lang="es-C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819">
            <a:off x="6611341" y="4008638"/>
            <a:ext cx="2048892" cy="249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MX" sz="2800" b="1" dirty="0"/>
              <a:t>Inicio</a:t>
            </a:r>
            <a:br>
              <a:rPr lang="es-MX" sz="2800" b="1" dirty="0"/>
            </a:br>
            <a:r>
              <a:rPr lang="es-MX" sz="2800" b="1" dirty="0"/>
              <a:t>Activación Conocimientos Previos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63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9711BFE-C7E9-4CFD-9C18-9D75266F313E}"/>
              </a:ext>
            </a:extLst>
          </p:cNvPr>
          <p:cNvSpPr/>
          <p:nvPr/>
        </p:nvSpPr>
        <p:spPr>
          <a:xfrm>
            <a:off x="1835696" y="1392996"/>
            <a:ext cx="4968552" cy="584775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pPr algn="ctr"/>
            <a:r>
              <a:rPr lang="es-CL" dirty="0"/>
              <a:t> </a:t>
            </a:r>
            <a:r>
              <a:rPr lang="es-CL" sz="3200" b="1" dirty="0">
                <a:latin typeface="Comic Sans MS" pitchFamily="66" charset="0"/>
              </a:rPr>
              <a:t>¿Qué es percusión?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23728" y="2204864"/>
            <a:ext cx="4104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Comic Sans MS" panose="030F0702030302020204" pitchFamily="66" charset="0"/>
              </a:rPr>
              <a:t>Consiste en dar golpecitos suaves con partes del cuerpo como los dedos, las manos o con instrumentos que se hacen sonar al golpearlos con baquetas, mazas o palillos o al hacerlos chocar entre sí.</a:t>
            </a:r>
            <a:endParaRPr lang="es-CL" sz="1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944216" cy="206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05064"/>
            <a:ext cx="1735523" cy="222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15" y="4005064"/>
            <a:ext cx="177346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20" y="4019530"/>
            <a:ext cx="1707469" cy="222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/>
          <a:lstStyle/>
          <a:p>
            <a:pPr algn="l"/>
            <a:r>
              <a:rPr lang="es-CL" dirty="0" smtClean="0"/>
              <a:t>Evaluación formativa:</a:t>
            </a:r>
            <a:endParaRPr lang="es-C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224913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2083751" cy="2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49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 smtClean="0"/>
              <a:t>Desarrollo dela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9450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34059B0A-29AB-4758-B8F2-082F3BA13141}"/>
              </a:ext>
            </a:extLst>
          </p:cNvPr>
          <p:cNvSpPr txBox="1"/>
          <p:nvPr/>
        </p:nvSpPr>
        <p:spPr>
          <a:xfrm>
            <a:off x="3491880" y="6021288"/>
            <a:ext cx="559120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B050"/>
                </a:solidFill>
                <a:latin typeface="Comic Sans MS" panose="030F0702030302020204" pitchFamily="66" charset="0"/>
              </a:rPr>
              <a:t>¿Crees qué es fácil o difícil ese tipo de percusión? ¿Por qué?</a:t>
            </a:r>
            <a:endParaRPr lang="es-CL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9591" y="1821888"/>
            <a:ext cx="71944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hlinkClick r:id="rId5"/>
              </a:rPr>
              <a:t>https://</a:t>
            </a:r>
            <a:r>
              <a:rPr lang="es-CL" sz="2400" b="1" dirty="0" smtClean="0">
                <a:hlinkClick r:id="rId5"/>
              </a:rPr>
              <a:t>www.youtube.com/watch?v=jMWBMVxyi9E</a:t>
            </a:r>
            <a:endParaRPr lang="es-CL" sz="2400" b="1" dirty="0" smtClean="0"/>
          </a:p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18" y="2348880"/>
            <a:ext cx="6768751" cy="336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69" y="2468093"/>
            <a:ext cx="1394479" cy="175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1087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MÚSICA - SEMANA 27 </a:t>
            </a:r>
          </a:p>
          <a:p>
            <a:pPr algn="ctr"/>
            <a:r>
              <a:rPr lang="es-CL" sz="2000" b="1" dirty="0" smtClean="0"/>
              <a:t>EVALUACIÓN FORMATIVA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Nombre: </a:t>
            </a:r>
            <a:r>
              <a:rPr lang="es-CL" dirty="0"/>
              <a:t>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058662" y="4971058"/>
            <a:ext cx="2952328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 tu </a:t>
            </a:r>
            <a:r>
              <a:rPr lang="es-CL" dirty="0" smtClean="0"/>
              <a:t>profesora jefe.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4887117-4DE8-4331-89B4-B699137D76D6}"/>
              </a:ext>
            </a:extLst>
          </p:cNvPr>
          <p:cNvSpPr/>
          <p:nvPr/>
        </p:nvSpPr>
        <p:spPr>
          <a:xfrm>
            <a:off x="458044" y="2420888"/>
            <a:ext cx="8506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2000" i="1" u="sng" dirty="0"/>
              <a:t>De acuerdo a la </a:t>
            </a:r>
            <a:r>
              <a:rPr lang="es-CL" sz="2000" i="1" u="sng" dirty="0" smtClean="0"/>
              <a:t>clase:</a:t>
            </a:r>
            <a:endParaRPr lang="es-CL" sz="2000" dirty="0" smtClean="0"/>
          </a:p>
          <a:p>
            <a:r>
              <a:rPr lang="es-CL" sz="2000" dirty="0" smtClean="0"/>
              <a:t>Envía un video con el desarrollo de la evaluación formativa</a:t>
            </a:r>
          </a:p>
          <a:p>
            <a:r>
              <a:rPr lang="es-CL" sz="2000" dirty="0" smtClean="0"/>
              <a:t>siguiendo cada unos de los pasos indicados en el video de la canción </a:t>
            </a:r>
            <a:r>
              <a:rPr lang="es-CL" sz="2000" b="1" dirty="0" smtClean="0"/>
              <a:t>«</a:t>
            </a:r>
            <a:r>
              <a:rPr lang="es-CL" sz="2000" b="1" dirty="0" err="1" smtClean="0"/>
              <a:t>Kokoleoko</a:t>
            </a:r>
            <a:r>
              <a:rPr lang="es-CL" sz="2000" b="1" dirty="0" smtClean="0"/>
              <a:t>»</a:t>
            </a:r>
            <a:endParaRPr lang="es-CL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97" y="1347808"/>
            <a:ext cx="1296144" cy="137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6" y="3750116"/>
            <a:ext cx="5531514" cy="258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340</Words>
  <Application>Microsoft Office PowerPoint</Application>
  <PresentationFormat>Presentación en pantalla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1_Tema de Office</vt:lpstr>
      <vt:lpstr>CLASES VIRTUALES MÚSICA SEMANA N°27 EVALUACIÓN FORMATIVA FECHA : 28 de Septiembre al 02 de Octubre </vt:lpstr>
      <vt:lpstr>Presentación de PowerPoint</vt:lpstr>
      <vt:lpstr>Normas de clases virtuales </vt:lpstr>
      <vt:lpstr>Importante:</vt:lpstr>
      <vt:lpstr>motivación</vt:lpstr>
      <vt:lpstr>Inicio Activación Conocimientos Previos</vt:lpstr>
      <vt:lpstr>Evaluación formativa:</vt:lpstr>
      <vt:lpstr>Desarrollo dela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114</cp:revision>
  <dcterms:created xsi:type="dcterms:W3CDTF">2020-07-06T03:06:52Z</dcterms:created>
  <dcterms:modified xsi:type="dcterms:W3CDTF">2020-09-26T21:05:43Z</dcterms:modified>
</cp:coreProperties>
</file>