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5" r:id="rId8"/>
    <p:sldId id="304" r:id="rId9"/>
    <p:sldId id="306" r:id="rId10"/>
    <p:sldId id="307" r:id="rId11"/>
    <p:sldId id="301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28 septiembre  al 2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 smtClean="0"/>
              <a:t>2.- Observa las siguientes imágenes y  comenta qué acciones son favorables para tener una buena convivencia.</a:t>
            </a: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1656183" cy="1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16" y="4493811"/>
            <a:ext cx="1872208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32" y="4533440"/>
            <a:ext cx="1944216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44" y="2626302"/>
            <a:ext cx="2065473" cy="16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509120"/>
            <a:ext cx="1656183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81" y="2708919"/>
            <a:ext cx="2016224" cy="1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31" y="4533439"/>
            <a:ext cx="2074584" cy="16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27" y="2689715"/>
            <a:ext cx="2019990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 smtClean="0"/>
              <a:t>INDICADORES DE EVALUACIÓN PARA EL OA</a:t>
            </a:r>
          </a:p>
          <a:p>
            <a:r>
              <a:rPr lang="es-CL" dirty="0" smtClean="0"/>
              <a:t>-Identificar </a:t>
            </a:r>
            <a:r>
              <a:rPr lang="es-CL" dirty="0"/>
              <a:t>conductas que favorecen la convivencia y aquellas que no la favorecen.</a:t>
            </a:r>
          </a:p>
          <a:p>
            <a:r>
              <a:rPr lang="es-CL" dirty="0" smtClean="0"/>
              <a:t>-Identifican </a:t>
            </a:r>
            <a:r>
              <a:rPr lang="es-CL" dirty="0"/>
              <a:t>conductas que son negativas en las relaciones interpersonales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1.-  </a:t>
            </a:r>
            <a:r>
              <a:rPr lang="es-CL" dirty="0" smtClean="0"/>
              <a:t>¿Qué </a:t>
            </a:r>
            <a:r>
              <a:rPr lang="es-CL" dirty="0" smtClean="0"/>
              <a:t>acciones favorecen la buena convivencia?</a:t>
            </a:r>
          </a:p>
          <a:p>
            <a:r>
              <a:rPr lang="es-CL" dirty="0" smtClean="0"/>
              <a:t>2.- ¿En qué situación debo demostrar respeto por los demás ?</a:t>
            </a:r>
          </a:p>
          <a:p>
            <a:r>
              <a:rPr lang="es-CL" dirty="0" smtClean="0"/>
              <a:t>3</a:t>
            </a:r>
            <a:r>
              <a:rPr lang="es-CL" smtClean="0"/>
              <a:t>.- </a:t>
            </a:r>
            <a:r>
              <a:rPr lang="es-CL" smtClean="0"/>
              <a:t>¿Por </a:t>
            </a:r>
            <a:r>
              <a:rPr lang="es-CL" dirty="0" smtClean="0"/>
              <a:t>qué es importante acoger a todos los compañeros por igual?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12750"/>
              </p:ext>
            </p:extLst>
          </p:nvPr>
        </p:nvGraphicFramePr>
        <p:xfrm>
          <a:off x="467544" y="544457"/>
          <a:ext cx="8136904" cy="5467703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/SEGUNDO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respeto, que favorezcan la convivencia, como: utilizar formas de buen trato, actuar respetuosamente y compartir con los pares. 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Identificar conductas que favorecen</a:t>
                      </a:r>
                      <a:r>
                        <a:rPr lang="es-CL" sz="1600" baseline="0" dirty="0" smtClean="0"/>
                        <a:t> la convivencia y aquellas que no la favorecen.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aseline="0" dirty="0" smtClean="0"/>
                        <a:t>Identifican conductas que son negativas en las relaciones interpersonales.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de solidaridad y respeto que favorezcan la convivencia.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 y comenta con tu compañeros</a:t>
            </a:r>
          </a:p>
          <a:p>
            <a:pPr marL="0" indent="0" algn="ctr">
              <a:buNone/>
            </a:pPr>
            <a:endParaRPr lang="es-CL" sz="3000" dirty="0" smtClean="0"/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https://www.youtube.com/watch?v=fbWWalfJ7Sg</a:t>
            </a:r>
            <a:endParaRPr lang="es-CL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</a:t>
            </a:r>
            <a:r>
              <a:rPr lang="es-CL" sz="5400" b="1" dirty="0" smtClean="0">
                <a:solidFill>
                  <a:schemeClr val="tx2"/>
                </a:solidFill>
              </a:rPr>
              <a:t>Q</a:t>
            </a:r>
            <a:r>
              <a:rPr lang="es-CL" sz="5400" b="1" dirty="0" smtClean="0">
                <a:solidFill>
                  <a:schemeClr val="tx2"/>
                </a:solidFill>
              </a:rPr>
              <a:t>ué </a:t>
            </a:r>
            <a:r>
              <a:rPr lang="es-CL" sz="5400" b="1" dirty="0">
                <a:solidFill>
                  <a:schemeClr val="tx2"/>
                </a:solidFill>
              </a:rPr>
              <a:t>a</a:t>
            </a:r>
            <a:r>
              <a:rPr lang="es-CL" sz="5400" b="1" dirty="0" smtClean="0">
                <a:solidFill>
                  <a:schemeClr val="tx2"/>
                </a:solidFill>
              </a:rPr>
              <a:t>ctitudes </a:t>
            </a:r>
            <a:r>
              <a:rPr lang="es-CL" sz="5400" b="1" dirty="0" smtClean="0">
                <a:solidFill>
                  <a:schemeClr val="tx2"/>
                </a:solidFill>
              </a:rPr>
              <a:t>favorecen la buena convivencia 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Pauta de autoevaluación </a:t>
            </a:r>
            <a:r>
              <a:rPr lang="es-CL" sz="2700" dirty="0" smtClean="0"/>
              <a:t>(explique para qué sirve)</a:t>
            </a:r>
            <a:endParaRPr lang="es-CL" sz="27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030569"/>
              </p:ext>
            </p:extLst>
          </p:nvPr>
        </p:nvGraphicFramePr>
        <p:xfrm>
          <a:off x="457200" y="1600200"/>
          <a:ext cx="707747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288032"/>
                <a:gridCol w="648072"/>
                <a:gridCol w="504056"/>
                <a:gridCol w="37038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CONDUCTAS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MPV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Invito</a:t>
                      </a:r>
                      <a:r>
                        <a:rPr lang="es-CL" baseline="0" dirty="0" smtClean="0"/>
                        <a:t> a jugar y acojo a mis compañeros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Sé tratar bien a mis compañeros (sin golpear, molestar,</a:t>
                      </a:r>
                      <a:r>
                        <a:rPr lang="es-CL" baseline="0" dirty="0" smtClean="0"/>
                        <a:t> mentir, poner apodo, </a:t>
                      </a:r>
                      <a:r>
                        <a:rPr lang="es-CL" baseline="0" dirty="0" err="1" smtClean="0"/>
                        <a:t>etc</a:t>
                      </a:r>
                      <a:r>
                        <a:rPr lang="es-CL" baseline="0" dirty="0" smtClean="0"/>
                        <a:t>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Presto mis útiles y materiales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Ayudo a mis compañeros cuando lo necesitan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Utilizo palabras</a:t>
                      </a:r>
                      <a:r>
                        <a:rPr lang="es-CL" baseline="0" dirty="0" smtClean="0"/>
                        <a:t> de cortesía (gracias, por favor, etc.)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Comparto con todos mis compañeros sin discriminar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Demuestro respeto por la clase sin interrumpir, molestar, etc.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06383"/>
              </p:ext>
            </p:extLst>
          </p:nvPr>
        </p:nvGraphicFramePr>
        <p:xfrm>
          <a:off x="467544" y="5517232"/>
          <a:ext cx="194421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576064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N: Nunca</a:t>
                      </a:r>
                    </a:p>
                    <a:p>
                      <a:r>
                        <a:rPr lang="es-CL" sz="1400" dirty="0" smtClean="0"/>
                        <a:t>MPV: Muy pocas veces</a:t>
                      </a:r>
                    </a:p>
                    <a:p>
                      <a:r>
                        <a:rPr lang="es-CL" sz="1400" dirty="0" smtClean="0"/>
                        <a:t>AV: Algunas veces</a:t>
                      </a:r>
                    </a:p>
                    <a:p>
                      <a:r>
                        <a:rPr lang="es-CL" sz="1400" dirty="0" smtClean="0"/>
                        <a:t>S: Siempre</a:t>
                      </a:r>
                      <a:endParaRPr lang="es-CL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5082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000" dirty="0" smtClean="0"/>
              <a:t>1.-Observa el siguiente video cortometraje y menciona qué aprendizaje puedes sacar de esa situación.</a:t>
            </a:r>
          </a:p>
          <a:p>
            <a:pPr marL="0" indent="0">
              <a:buNone/>
            </a:pPr>
            <a:r>
              <a:rPr lang="es-CL" sz="3000" dirty="0" smtClean="0"/>
              <a:t> </a:t>
            </a:r>
          </a:p>
          <a:p>
            <a:pPr marL="0" indent="0">
              <a:buNone/>
            </a:pPr>
            <a:r>
              <a:rPr lang="es-CL" sz="3000" dirty="0" smtClean="0">
                <a:solidFill>
                  <a:srgbClr val="FF0000"/>
                </a:solidFill>
              </a:rPr>
              <a:t>https</a:t>
            </a:r>
            <a:r>
              <a:rPr lang="es-CL" sz="3000" dirty="0">
                <a:solidFill>
                  <a:srgbClr val="FF0000"/>
                </a:solidFill>
              </a:rPr>
              <a:t>://www.youtube.com/watch?v=qXCNQh_dCq0</a:t>
            </a:r>
          </a:p>
        </p:txBody>
      </p:sp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478</Words>
  <Application>Microsoft Office PowerPoint</Application>
  <PresentationFormat>Presentación en pantalla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Orientación  SEMANA N°27 FECHA : 28 septiembre  al 2 de octubre</vt:lpstr>
      <vt:lpstr>Presentación de PowerPoint</vt:lpstr>
      <vt:lpstr>Presentación de PowerPoint</vt:lpstr>
      <vt:lpstr>Presentación de PowerPoint</vt:lpstr>
      <vt:lpstr>Importante:</vt:lpstr>
      <vt:lpstr>REFLEXIÓN</vt:lpstr>
      <vt:lpstr>Inicio Activación Conocimientos Previos</vt:lpstr>
      <vt:lpstr>Pauta de autoevaluación (explique para qué sirve)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93</cp:revision>
  <dcterms:created xsi:type="dcterms:W3CDTF">2020-07-06T03:06:52Z</dcterms:created>
  <dcterms:modified xsi:type="dcterms:W3CDTF">2020-09-24T18:15:49Z</dcterms:modified>
</cp:coreProperties>
</file>