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8" r:id="rId2"/>
    <p:sldId id="256" r:id="rId3"/>
    <p:sldId id="310" r:id="rId4"/>
    <p:sldId id="304" r:id="rId5"/>
    <p:sldId id="301" r:id="rId6"/>
    <p:sldId id="323" r:id="rId7"/>
    <p:sldId id="322" r:id="rId8"/>
    <p:sldId id="324" r:id="rId9"/>
    <p:sldId id="313" r:id="rId10"/>
    <p:sldId id="297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 varScale="1">
        <p:scale>
          <a:sx n="74" d="100"/>
          <a:sy n="74" d="100"/>
        </p:scale>
        <p:origin x="-12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 dirty="0"/>
              <a:t> 27</a:t>
            </a:r>
            <a:br>
              <a:rPr lang="es-CL" sz="2800" dirty="0"/>
            </a:br>
            <a:r>
              <a:rPr lang="es-CL" sz="2800" dirty="0"/>
              <a:t>FECHA : 01- Octubre-2020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8" y="-1319399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397" y="-1403728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Fiestas Patrias | volantines publicitario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68" y="-99392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 smtClean="0"/>
              <a:t> </a:t>
            </a:r>
            <a:r>
              <a:rPr lang="es-CL" sz="2000" b="1" dirty="0"/>
              <a:t>Tecnología</a:t>
            </a:r>
          </a:p>
          <a:p>
            <a:pPr algn="ctr"/>
            <a:r>
              <a:rPr lang="es-CL" sz="2000" b="1"/>
              <a:t>SEMANA </a:t>
            </a:r>
            <a:r>
              <a:rPr lang="es-CL" sz="2000" b="1" smtClean="0"/>
              <a:t>27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78814" y="2768088"/>
            <a:ext cx="770485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1) ¿Qué</a:t>
            </a:r>
            <a:r>
              <a:rPr lang="es-CL" sz="1600" b="1" baseline="0" dirty="0"/>
              <a:t> herramientas utilizaste para confeccionar el objeto</a:t>
            </a:r>
            <a:r>
              <a:rPr lang="es-CL" sz="1600" b="1" dirty="0"/>
              <a:t>? Explica</a:t>
            </a:r>
            <a:endParaRPr lang="es-CL" sz="1600" dirty="0"/>
          </a:p>
          <a:p>
            <a:endParaRPr lang="es-CL" sz="1600" b="1" dirty="0"/>
          </a:p>
          <a:p>
            <a:endParaRPr lang="es-CL" sz="1600" b="1" dirty="0"/>
          </a:p>
          <a:p>
            <a:r>
              <a:rPr lang="es-CL" sz="1600" b="1" dirty="0"/>
              <a:t>2) ¿Crees que podríamos haber utilizado otros tipos de materiales para la confección del objeto? Fundamenta</a:t>
            </a:r>
          </a:p>
          <a:p>
            <a:r>
              <a:rPr lang="es-CL" sz="1600" b="1" dirty="0"/>
              <a:t> </a:t>
            </a:r>
          </a:p>
          <a:p>
            <a:endParaRPr lang="es-CL" sz="1600" b="1" dirty="0"/>
          </a:p>
          <a:p>
            <a:r>
              <a:rPr lang="es-CL" sz="1600" b="1" dirty="0"/>
              <a:t>3</a:t>
            </a:r>
            <a:r>
              <a:rPr lang="es-CL" sz="1600" dirty="0"/>
              <a:t>) </a:t>
            </a:r>
            <a:r>
              <a:rPr lang="es-CL" sz="1800" dirty="0"/>
              <a:t>¿Qué modificaciones debiste realizar a los materiales para obtener el producto final? Explica</a:t>
            </a:r>
          </a:p>
          <a:p>
            <a:endParaRPr lang="es-CL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4535996" y="5389078"/>
            <a:ext cx="4392488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481" y="486096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andera-de-chile-imagen-animada-001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582" y="1664675"/>
            <a:ext cx="2019418" cy="17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568149"/>
              </p:ext>
            </p:extLst>
          </p:nvPr>
        </p:nvGraphicFramePr>
        <p:xfrm>
          <a:off x="389131" y="332656"/>
          <a:ext cx="8136904" cy="4872357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2°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Judit Figueroa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Elaborar un objeto tecnológico según indicaciones del profesor, seleccionando y experimentando  con: </a:t>
                      </a:r>
                      <a:endParaRPr lang="es-CL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Técnicas y herramientas para medir, cortar, plegar, </a:t>
                      </a:r>
                      <a:endParaRPr lang="es-CL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unir, pegar, pintar, entre otras </a:t>
                      </a:r>
                      <a:endParaRPr lang="es-CL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Materiales como papeles, cartones, fibras, plásticos, desechos, entre otros. </a:t>
                      </a:r>
                      <a:r>
                        <a:rPr lang="es-C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3) </a:t>
                      </a:r>
                      <a:endParaRPr lang="es-C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Emplean herramientas con una correcta aplicación de sus técnicas. </a:t>
                      </a:r>
                      <a:endParaRPr lang="es-CL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Emplean de manera adecuada variados materiales que concluyan en productos de óptima calidad. </a:t>
                      </a:r>
                      <a:endParaRPr lang="es-CL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C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Modifican los materiales disponibles según el objetivo deseado.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Reconocer, concluir, clasificar, reconocer, analizar, describir, establecer. 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Evaluar la modificación de 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diversos materiales para crear un objeto tecnológico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791580" y="1849630"/>
            <a:ext cx="3312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¿Cuál es el primer paso, antes de comenzar a confeccionar mi objeto? </a:t>
            </a:r>
          </a:p>
          <a:p>
            <a:endParaRPr lang="es-CL" sz="2800" dirty="0"/>
          </a:p>
          <a:p>
            <a:r>
              <a:rPr lang="es-CL" sz="2800" dirty="0"/>
              <a:t>¿Cuál es el paso final?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/>
              <a:t>Pasos para crear objeto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7169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escuela-y-colegio-imagen-animada-000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00808"/>
            <a:ext cx="2908100" cy="360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187624" y="1556792"/>
            <a:ext cx="58429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/>
              <a:t>1° Conocer el problema.</a:t>
            </a:r>
          </a:p>
          <a:p>
            <a:r>
              <a:rPr lang="es-CL" sz="3600" dirty="0"/>
              <a:t> </a:t>
            </a:r>
          </a:p>
          <a:p>
            <a:r>
              <a:rPr lang="es-CL" sz="3600" dirty="0"/>
              <a:t>2° Planificar.</a:t>
            </a:r>
          </a:p>
          <a:p>
            <a:r>
              <a:rPr lang="es-CL" sz="3600" dirty="0"/>
              <a:t> </a:t>
            </a:r>
          </a:p>
          <a:p>
            <a:r>
              <a:rPr lang="es-CL" sz="3600" dirty="0"/>
              <a:t>3° Construir.</a:t>
            </a:r>
          </a:p>
          <a:p>
            <a:endParaRPr lang="es-CL" sz="3600" dirty="0"/>
          </a:p>
          <a:p>
            <a:r>
              <a:rPr lang="es-CL" sz="3600" dirty="0"/>
              <a:t>4° Evaluar. </a:t>
            </a:r>
            <a:endParaRPr lang="es-CL" sz="5400" dirty="0"/>
          </a:p>
        </p:txBody>
      </p:sp>
    </p:spTree>
    <p:extLst>
      <p:ext uri="{BB962C8B-B14F-4D97-AF65-F5344CB8AC3E}">
        <p14:creationId xmlns:p14="http://schemas.microsoft.com/office/powerpoint/2010/main" val="1981446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MARGARITA A </a:t>
            </a:r>
            <a:r>
              <a:rPr lang="es-CL" u="sng" dirty="0" smtClean="0"/>
              <a:t>TODO </a:t>
            </a:r>
            <a:r>
              <a:rPr lang="es-CL" u="sng" dirty="0"/>
              <a:t>RITMO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457200" lvl="1" indent="0" algn="just">
              <a:buNone/>
            </a:pPr>
            <a:r>
              <a:rPr lang="es-CL" sz="2400" dirty="0"/>
              <a:t>Margarita, es una niña de  8 años  que vive en la ciudad de Graneros junto a su madre y hermanos. A Margarita le gustaba mucho la asignatura de música  es por esto que ella sueña con algún día poder ser una gran artista y representar a su país en el extranjero. </a:t>
            </a:r>
          </a:p>
          <a:p>
            <a:pPr marL="0" indent="0" algn="just">
              <a:buNone/>
            </a:pPr>
            <a:r>
              <a:rPr lang="es-CL" sz="2400" dirty="0"/>
              <a:t>       A Margarita le gusta tanto la música que ella de </a:t>
            </a:r>
            <a:r>
              <a:rPr lang="es-CL" sz="2400" dirty="0" smtClean="0"/>
              <a:t>cualquier </a:t>
            </a:r>
            <a:r>
              <a:rPr lang="es-CL" sz="2400" dirty="0"/>
              <a:t>objeto </a:t>
            </a:r>
            <a:r>
              <a:rPr lang="es-CL" sz="2400" dirty="0" smtClean="0"/>
              <a:t>    crea </a:t>
            </a:r>
            <a:r>
              <a:rPr lang="es-CL" sz="2400" dirty="0"/>
              <a:t>un instrumento y se pone a cantar, es por esto que sus hermanos le quieren dar una gran sorpresa. </a:t>
            </a:r>
          </a:p>
          <a:p>
            <a:pPr marL="0" indent="0" algn="just">
              <a:buNone/>
            </a:pPr>
            <a:endParaRPr lang="es-CL" sz="2400" dirty="0"/>
          </a:p>
          <a:p>
            <a:pPr marL="0" indent="0" algn="just">
              <a:buNone/>
            </a:pPr>
            <a:r>
              <a:rPr lang="es-CL" sz="2400" dirty="0"/>
              <a:t>      Con ayuda de algunos materiales encontrados en su casa confeccionarán un instrumento musical.</a:t>
            </a:r>
          </a:p>
          <a:p>
            <a:pPr marL="0" indent="0">
              <a:buNone/>
            </a:pPr>
            <a:r>
              <a:rPr lang="es-CL" dirty="0"/>
              <a:t> </a:t>
            </a:r>
          </a:p>
        </p:txBody>
      </p:sp>
      <p:pic>
        <p:nvPicPr>
          <p:cNvPr id="4" name="Picture 2" descr="Niña Dulce Que Juega Los Maracas, Músico Joven Con El Instrumento Musical  Del Juguete, Educación Musical Para El Vector De La His Ilustración del  Vector - Ilustración de maracas, joven: 98987745">
            <a:extLst>
              <a:ext uri="{FF2B5EF4-FFF2-40B4-BE49-F238E27FC236}">
                <a16:creationId xmlns="" xmlns:a16="http://schemas.microsoft.com/office/drawing/2014/main" id="{49C5F1B6-2D77-414B-8C87-51EFDCDE2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324536"/>
            <a:ext cx="2600683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873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AHORA TÚ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55616" y="1268760"/>
            <a:ext cx="81369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s-CL" sz="3200" dirty="0"/>
              <a:t>AYUDEMOS A JUANITO.</a:t>
            </a:r>
          </a:p>
          <a:p>
            <a:endParaRPr lang="es-CL" sz="3200" dirty="0"/>
          </a:p>
          <a:p>
            <a:r>
              <a:rPr lang="es-CL" sz="2800" dirty="0"/>
              <a:t>1° Conocer el problema: </a:t>
            </a:r>
          </a:p>
          <a:p>
            <a:r>
              <a:rPr lang="es-CL" sz="2800" dirty="0"/>
              <a:t> </a:t>
            </a:r>
          </a:p>
          <a:p>
            <a:r>
              <a:rPr lang="es-CL" sz="2800" dirty="0"/>
              <a:t>2° Planificar:</a:t>
            </a:r>
          </a:p>
          <a:p>
            <a:r>
              <a:rPr lang="es-CL" sz="2800" dirty="0"/>
              <a:t> </a:t>
            </a:r>
          </a:p>
          <a:p>
            <a:r>
              <a:rPr lang="es-CL" sz="2800" dirty="0"/>
              <a:t>3° Construir:</a:t>
            </a:r>
          </a:p>
          <a:p>
            <a:endParaRPr lang="es-CL" sz="2800" dirty="0"/>
          </a:p>
          <a:p>
            <a:r>
              <a:rPr lang="es-CL" sz="2800" dirty="0"/>
              <a:t>4° Evaluar: 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3128760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MANOS A LA OBRA</a:t>
            </a:r>
          </a:p>
        </p:txBody>
      </p:sp>
      <p:pic>
        <p:nvPicPr>
          <p:cNvPr id="3" name="Picture 2" descr="▷ ✅Manualidades con botellas de cristal 【TOP 2020】 - Uma Manualidades">
            <a:extLst>
              <a:ext uri="{FF2B5EF4-FFF2-40B4-BE49-F238E27FC236}">
                <a16:creationId xmlns="" xmlns:a16="http://schemas.microsoft.com/office/drawing/2014/main" id="{215A1CF2-DF08-4B61-9068-F525C6B50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02357"/>
            <a:ext cx="47625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Decora botellas con lana o estambre">
            <a:extLst>
              <a:ext uri="{FF2B5EF4-FFF2-40B4-BE49-F238E27FC236}">
                <a16:creationId xmlns="" xmlns:a16="http://schemas.microsoft.com/office/drawing/2014/main" id="{886E93EA-45B5-410E-B4BB-1DEB86732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162" y="2457524"/>
            <a:ext cx="4125838" cy="412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08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Pauta de evaluación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294668"/>
              </p:ext>
            </p:extLst>
          </p:nvPr>
        </p:nvGraphicFramePr>
        <p:xfrm>
          <a:off x="179512" y="1153160"/>
          <a:ext cx="8784976" cy="5542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="" xmlns:a16="http://schemas.microsoft.com/office/drawing/2014/main" val="505703002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526843725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3882960832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4004986219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125322831"/>
                    </a:ext>
                  </a:extLst>
                </a:gridCol>
              </a:tblGrid>
              <a:tr h="559970">
                <a:tc>
                  <a:txBody>
                    <a:bodyPr/>
                    <a:lstStyle/>
                    <a:p>
                      <a:r>
                        <a:rPr lang="es-CL" sz="1600" dirty="0"/>
                        <a:t>INDICADORES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LOGRADO (3PTS)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MEDIANAMENTE LOGRADO (2 PTS)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POR LOGRAR (1PTO)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22633335"/>
                  </a:ext>
                </a:extLst>
              </a:tr>
              <a:tr h="1503079">
                <a:tc>
                  <a:txBody>
                    <a:bodyPr/>
                    <a:lstStyle/>
                    <a:p>
                      <a:r>
                        <a:rPr lang="es-CL" sz="1400" b="1" dirty="0"/>
                        <a:t>¿Qué</a:t>
                      </a:r>
                      <a:r>
                        <a:rPr lang="es-CL" sz="1400" b="1" baseline="0" dirty="0"/>
                        <a:t> herramientas utilizaste para confeccionar el objeto</a:t>
                      </a:r>
                      <a:r>
                        <a:rPr lang="es-CL" sz="1400" b="1" dirty="0"/>
                        <a:t>? Explica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</a:t>
                      </a:r>
                      <a:r>
                        <a:rPr lang="es-CL" sz="1600" baseline="0" dirty="0"/>
                        <a:t> identifica las herramientas utilizadas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</a:t>
                      </a:r>
                      <a:r>
                        <a:rPr lang="es-CL" sz="1600" baseline="0" dirty="0"/>
                        <a:t> solo nombra herramientas, sin identificarlas 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 no</a:t>
                      </a:r>
                      <a:r>
                        <a:rPr lang="es-CL" sz="1600" baseline="0" dirty="0"/>
                        <a:t> identifica ninguna herramienta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59819554"/>
                  </a:ext>
                </a:extLst>
              </a:tr>
              <a:tr h="1679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dirty="0"/>
                        <a:t>¿Crees que podríamos haber utilizado otros tipos de materiales para la confección del objeto? Fundamenta</a:t>
                      </a:r>
                    </a:p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</a:t>
                      </a:r>
                      <a:r>
                        <a:rPr lang="es-CL" sz="1600" baseline="0" dirty="0"/>
                        <a:t> menciona y reconoce otros materiales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 solo</a:t>
                      </a:r>
                      <a:r>
                        <a:rPr lang="es-CL" sz="1600" baseline="0" dirty="0"/>
                        <a:t> nombra o reconoce algunos materiales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</a:t>
                      </a:r>
                      <a:r>
                        <a:rPr lang="es-CL" sz="1600" baseline="0" dirty="0"/>
                        <a:t> no logra reconocer ni nombrar otros materiales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1109513"/>
                  </a:ext>
                </a:extLst>
              </a:tr>
              <a:tr h="1414662">
                <a:tc>
                  <a:txBody>
                    <a:bodyPr/>
                    <a:lstStyle/>
                    <a:p>
                      <a:r>
                        <a:rPr lang="es-CL" sz="1400" b="1" dirty="0"/>
                        <a:t>¿Qué modificaciones debiste realizar a los materiales para obtener el producto final? Explica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 reconoce los cambios y modificaciones realizada a sus materiales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El alumno</a:t>
                      </a:r>
                      <a:r>
                        <a:rPr lang="es-CL" sz="1600" baseline="0" dirty="0"/>
                        <a:t> solo reconoce 1 modificación o cambio realizado a su objeto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 no</a:t>
                      </a:r>
                      <a:r>
                        <a:rPr lang="es-CL" sz="1600" baseline="0" dirty="0"/>
                        <a:t> logra reconocer las modificaciones o cambios realizados a su objeto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31416477"/>
                  </a:ext>
                </a:extLst>
              </a:tr>
              <a:tr h="35857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87077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346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2568</TotalTime>
  <Words>609</Words>
  <Application>Microsoft Office PowerPoint</Application>
  <PresentationFormat>Presentación en pantalla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PLANIFICACIÓN  CLASES VIRTUALES SEMANA N° 27 FECHA : 01- Octubre-2020</vt:lpstr>
      <vt:lpstr>Presentación de PowerPoint</vt:lpstr>
      <vt:lpstr>Reglas para una buena clase </vt:lpstr>
      <vt:lpstr>Inicio Activación Conocimientos Previos</vt:lpstr>
      <vt:lpstr>Pasos para crear objeto</vt:lpstr>
      <vt:lpstr>MARGARITA A TODO RITMO</vt:lpstr>
      <vt:lpstr>AHORA TÚ</vt:lpstr>
      <vt:lpstr>MANOS A LA OBRA</vt:lpstr>
      <vt:lpstr>Pauta de evaluación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130</cp:revision>
  <dcterms:created xsi:type="dcterms:W3CDTF">2020-07-06T03:06:52Z</dcterms:created>
  <dcterms:modified xsi:type="dcterms:W3CDTF">2020-09-24T11:51:13Z</dcterms:modified>
</cp:coreProperties>
</file>