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8" r:id="rId2"/>
    <p:sldId id="256" r:id="rId3"/>
    <p:sldId id="310" r:id="rId4"/>
    <p:sldId id="304" r:id="rId5"/>
    <p:sldId id="327" r:id="rId6"/>
    <p:sldId id="326" r:id="rId7"/>
    <p:sldId id="324" r:id="rId8"/>
    <p:sldId id="297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8" autoAdjust="0"/>
    <p:restoredTop sz="86477" autoAdjust="0"/>
  </p:normalViewPr>
  <p:slideViewPr>
    <p:cSldViewPr>
      <p:cViewPr>
        <p:scale>
          <a:sx n="80" d="100"/>
          <a:sy n="80" d="100"/>
        </p:scale>
        <p:origin x="-108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nb2tQqFj5w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564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 smtClean="0"/>
              <a:t>ARTES VISUALES </a:t>
            </a:r>
            <a:br>
              <a:rPr lang="es-CL" sz="2800" b="1" dirty="0" smtClean="0"/>
            </a:br>
            <a:r>
              <a:rPr lang="es-CL" sz="2800" b="1" dirty="0" smtClean="0"/>
              <a:t>SEMANA </a:t>
            </a:r>
            <a:r>
              <a:rPr lang="es-CL" sz="2800" b="1" dirty="0"/>
              <a:t>N</a:t>
            </a:r>
            <a:r>
              <a:rPr lang="es-CL" sz="2800" b="1" dirty="0" smtClean="0"/>
              <a:t>° 28</a:t>
            </a:r>
            <a:r>
              <a:rPr lang="es-CL" sz="2800" b="1" dirty="0"/>
              <a:t/>
            </a:r>
            <a:br>
              <a:rPr lang="es-CL" sz="2800" b="1" dirty="0"/>
            </a:br>
            <a:r>
              <a:rPr lang="es-CL" sz="2800" b="1" dirty="0" smtClean="0"/>
              <a:t>06 de Octubre  2020</a:t>
            </a:r>
            <a:endParaRPr lang="es-CL" sz="28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64704"/>
            <a:ext cx="1527570" cy="131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 descr="Que divertido es aprender con las Abejas/niños/naturaleza/animales/educación  - YouTub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3572"/>
          <a:stretch/>
        </p:blipFill>
        <p:spPr bwMode="auto">
          <a:xfrm>
            <a:off x="2268519" y="2333557"/>
            <a:ext cx="5094312" cy="3423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435266"/>
              </p:ext>
            </p:extLst>
          </p:nvPr>
        </p:nvGraphicFramePr>
        <p:xfrm>
          <a:off x="389131" y="332656"/>
          <a:ext cx="8136904" cy="4661551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Visuales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2°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Isabel Gómez Leiva. 2do. A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  2do. B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Figueroa/ Asistente Camila Sánchez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Expresar y crear trabajos de arte a partir de la observación del: </a:t>
                      </a:r>
                    </a:p>
                    <a:p>
                      <a:pPr lvl="0"/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natural: ­figura humana y paisajes chilenos</a:t>
                      </a:r>
                    </a:p>
                    <a:p>
                      <a:pPr lvl="0"/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cultural: personas y patrimonio cultural de Chile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artístico: obras de arte local, chileno, latinoamericano y del resto del mundo.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(OA 1)</a:t>
                      </a:r>
                    </a:p>
                    <a:p>
                      <a:endParaRPr lang="es-C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0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pinturas y  o esculturas con temas personales y basadas en la observación de obras de arte y fotografías con temas de paisajes chilenos y figura humana.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Comprender, crear, transformar, comunicar, asumir, seguir.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.Relatar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cuento usando abeja confeccionada con material reciclable la clase anterior.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15" y="116632"/>
            <a:ext cx="133358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10" y="4725143"/>
            <a:ext cx="5029815" cy="199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u="sng" dirty="0"/>
              <a:t>Reglas </a:t>
            </a:r>
            <a:r>
              <a:rPr lang="es-CL" b="1" u="sng" dirty="0" smtClean="0"/>
              <a:t>virtuales para una buena </a:t>
            </a:r>
            <a:br>
              <a:rPr lang="es-CL" b="1" u="sng" dirty="0" smtClean="0"/>
            </a:br>
            <a:r>
              <a:rPr lang="es-CL" b="1" u="sng" dirty="0" smtClean="0"/>
              <a:t>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 smtClean="0"/>
              <a:t>Puntualidad.</a:t>
            </a:r>
            <a:endParaRPr lang="es-CL" dirty="0"/>
          </a:p>
          <a:p>
            <a:pPr marL="285750" indent="-285750"/>
            <a:r>
              <a:rPr lang="es-CL" dirty="0"/>
              <a:t>tener materiales </a:t>
            </a:r>
            <a:r>
              <a:rPr lang="es-CL" dirty="0" smtClean="0"/>
              <a:t>solicitados.</a:t>
            </a:r>
            <a:endParaRPr lang="es-CL" dirty="0"/>
          </a:p>
          <a:p>
            <a:pPr marL="285750" indent="-285750"/>
            <a:r>
              <a:rPr lang="es-CL" dirty="0"/>
              <a:t>Ser respetuoso con el profesor y sus </a:t>
            </a:r>
            <a:r>
              <a:rPr lang="es-CL" dirty="0" smtClean="0"/>
              <a:t>compañeros.</a:t>
            </a:r>
            <a:endParaRPr lang="es-CL" dirty="0"/>
          </a:p>
          <a:p>
            <a:pPr marL="285750" indent="-285750"/>
            <a:r>
              <a:rPr lang="es-CL" dirty="0"/>
              <a:t>Mantener micrófono apagado y </a:t>
            </a:r>
            <a:r>
              <a:rPr lang="es-CL" dirty="0" smtClean="0"/>
              <a:t>cámara. encendida.</a:t>
            </a:r>
            <a:endParaRPr lang="es-CL" dirty="0"/>
          </a:p>
          <a:p>
            <a:pPr marL="285750" indent="-285750"/>
            <a:r>
              <a:rPr lang="es-CL" dirty="0"/>
              <a:t>Dudas o </a:t>
            </a:r>
            <a:r>
              <a:rPr lang="es-CL" dirty="0" smtClean="0"/>
              <a:t>consultas.</a:t>
            </a:r>
            <a:endParaRPr lang="es-CL" dirty="0"/>
          </a:p>
          <a:p>
            <a:pPr marL="285750" indent="-285750"/>
            <a:r>
              <a:rPr lang="es-CL" dirty="0"/>
              <a:t>Estar atento a la clase </a:t>
            </a:r>
            <a:r>
              <a:rPr lang="es-CL" dirty="0" smtClean="0"/>
              <a:t>online.</a:t>
            </a:r>
            <a:endParaRPr lang="es-CL" dirty="0"/>
          </a:p>
          <a:p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67" y="4581128"/>
            <a:ext cx="2414614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0232" y="1772816"/>
            <a:ext cx="1473472" cy="185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65" y="158668"/>
            <a:ext cx="1427032" cy="123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410419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sz="4000" b="1" dirty="0" smtClean="0"/>
              <a:t>Activación Conocimientos Previos</a:t>
            </a:r>
            <a:endParaRPr lang="es-CL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17" y="30335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6000525" y="1870958"/>
            <a:ext cx="2639925" cy="1272006"/>
          </a:xfrm>
          <a:prstGeom prst="cloudCallout">
            <a:avLst>
              <a:gd name="adj1" fmla="val -9877"/>
              <a:gd name="adj2" fmla="val 1060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RECORDEMOS</a:t>
            </a:r>
            <a:endParaRPr lang="es-CL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4" y="1388638"/>
            <a:ext cx="5922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3200" b="1" dirty="0" smtClean="0"/>
              <a:t> </a:t>
            </a:r>
            <a:r>
              <a:rPr lang="es-CL" sz="3200" b="1" dirty="0" smtClean="0">
                <a:solidFill>
                  <a:schemeClr val="accent1">
                    <a:lumMod val="50000"/>
                  </a:schemeClr>
                </a:solidFill>
              </a:rPr>
              <a:t>¿R</a:t>
            </a:r>
            <a:r>
              <a:rPr lang="es-CL" sz="3600" b="1" dirty="0" smtClean="0">
                <a:solidFill>
                  <a:schemeClr val="accent1">
                    <a:lumMod val="50000"/>
                  </a:schemeClr>
                </a:solidFill>
              </a:rPr>
              <a:t>ecuerdan que aprendimos de las abejas?</a:t>
            </a:r>
            <a:endParaRPr lang="es-C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324" y="3789040"/>
            <a:ext cx="2212600" cy="252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24813" y="2780928"/>
            <a:ext cx="5922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3200" b="1" dirty="0" smtClean="0"/>
              <a:t> </a:t>
            </a:r>
            <a:r>
              <a:rPr lang="es-CL" sz="3200" b="1" dirty="0" smtClean="0">
                <a:solidFill>
                  <a:schemeClr val="accent1">
                    <a:lumMod val="50000"/>
                  </a:schemeClr>
                </a:solidFill>
              </a:rPr>
              <a:t>¿Por qué son tan importantes </a:t>
            </a:r>
            <a:r>
              <a:rPr lang="es-CL" sz="3600" b="1" dirty="0" smtClean="0">
                <a:solidFill>
                  <a:schemeClr val="accent1">
                    <a:lumMod val="50000"/>
                  </a:schemeClr>
                </a:solidFill>
              </a:rPr>
              <a:t> de las abejas?</a:t>
            </a:r>
            <a:endParaRPr lang="es-C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7504" y="4450693"/>
            <a:ext cx="5922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3200" b="1" dirty="0" smtClean="0"/>
              <a:t> </a:t>
            </a:r>
            <a:r>
              <a:rPr lang="es-CL" sz="3200" b="1" dirty="0" smtClean="0">
                <a:solidFill>
                  <a:schemeClr val="accent1">
                    <a:lumMod val="50000"/>
                  </a:schemeClr>
                </a:solidFill>
              </a:rPr>
              <a:t>¿Cómo debemos cuidar a las abejas</a:t>
            </a:r>
            <a:r>
              <a:rPr lang="es-CL" sz="36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s-C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¡</a:t>
            </a:r>
            <a:r>
              <a:rPr lang="es-CL" dirty="0" smtClean="0"/>
              <a:t>Escucha para aprender!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b="1" dirty="0">
                <a:hlinkClick r:id="rId2"/>
              </a:rPr>
              <a:t>https://</a:t>
            </a:r>
            <a:r>
              <a:rPr lang="es-CL" sz="2800" b="1" dirty="0" smtClean="0">
                <a:hlinkClick r:id="rId2"/>
              </a:rPr>
              <a:t>www.youtube.com/watch?v=nb2tQqFj5w4</a:t>
            </a:r>
            <a:r>
              <a:rPr lang="es-CL" sz="2800" b="1" dirty="0" smtClean="0"/>
              <a:t> </a:t>
            </a:r>
            <a:endParaRPr lang="es-CL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6480720" cy="397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236296" y="2636912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Inocuo: </a:t>
            </a:r>
            <a:r>
              <a:rPr lang="es-CL" dirty="0" smtClean="0"/>
              <a:t>Qué no hace daño, sinónimos: inofensivo, inocente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119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Tarea para próxima clase</a:t>
            </a:r>
            <a:br>
              <a:rPr lang="es-CL" dirty="0" smtClean="0"/>
            </a:br>
            <a:r>
              <a:rPr lang="es-CL" dirty="0" smtClean="0"/>
              <a:t>Semana 28 ( Retroalimentación)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buNone/>
            </a:pPr>
            <a:endParaRPr lang="es-CL" sz="2800" b="1" dirty="0" smtClean="0"/>
          </a:p>
          <a:p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4608"/>
              </p:ext>
            </p:extLst>
          </p:nvPr>
        </p:nvGraphicFramePr>
        <p:xfrm>
          <a:off x="755576" y="2132856"/>
          <a:ext cx="684076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179"/>
                <a:gridCol w="1804156"/>
                <a:gridCol w="1052425"/>
              </a:tblGrid>
              <a:tr h="0">
                <a:tc>
                  <a:txBody>
                    <a:bodyPr/>
                    <a:lstStyle/>
                    <a:p>
                      <a:r>
                        <a:rPr lang="es-CL" dirty="0" smtClean="0"/>
                        <a:t>Indicadores</a:t>
                      </a:r>
                      <a:r>
                        <a:rPr lang="es-CL" baseline="0" dirty="0" smtClean="0"/>
                        <a:t> a evaluar: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Puntaje logrado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Puntos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3200" b="1" dirty="0" smtClean="0"/>
                        <a:t>Creatividad en tu relato.</a:t>
                      </a:r>
                      <a:endParaRPr lang="es-C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3200" b="1" dirty="0" smtClean="0"/>
                        <a:t>3</a:t>
                      </a:r>
                      <a:endParaRPr lang="es-CL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3200" b="1" dirty="0" smtClean="0"/>
                        <a:t>Tono de voz adecuado en clases online</a:t>
                      </a:r>
                      <a:endParaRPr lang="es-C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3200" b="1" dirty="0" smtClean="0"/>
                        <a:t>2</a:t>
                      </a:r>
                      <a:endParaRPr lang="es-CL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3200" b="1" dirty="0" smtClean="0"/>
                        <a:t>Uso de la abeja confeccionada en clases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3200" b="1" dirty="0" smtClean="0"/>
                        <a:t>2</a:t>
                      </a:r>
                      <a:endParaRPr lang="es-CL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9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 smtClean="0"/>
              <a:t>Ahora te toca a ti</a:t>
            </a:r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 smtClean="0"/>
              <a:t>Escuchar para saber y saber para contar…</a:t>
            </a:r>
          </a:p>
          <a:p>
            <a:pPr marL="0" indent="0">
              <a:buNone/>
            </a:pPr>
            <a:r>
              <a:rPr lang="es-CL" b="1" dirty="0" smtClean="0"/>
              <a:t>Había una vez…</a:t>
            </a:r>
            <a:endParaRPr lang="es-CL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255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79564"/>
            <a:ext cx="3654581" cy="401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4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Artes Visuales</a:t>
            </a:r>
          </a:p>
          <a:p>
            <a:pPr algn="ctr"/>
            <a:r>
              <a:rPr lang="es-CL" sz="2000" b="1" dirty="0" smtClean="0"/>
              <a:t>SEMANA 28 RETROALIMENTACIÓN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 ¿Cómo podemos cuidar a las abejas?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CL" dirty="0"/>
          </a:p>
          <a:p>
            <a:r>
              <a:rPr lang="es-CL" dirty="0" smtClean="0"/>
              <a:t>2.- </a:t>
            </a:r>
            <a:r>
              <a:rPr lang="es-CL" dirty="0"/>
              <a:t>E</a:t>
            </a:r>
            <a:r>
              <a:rPr lang="es-CL" dirty="0" smtClean="0"/>
              <a:t>xplica con tus palabras ¿ Qué significa polinización? 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788024" y="5006211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isabel.gomez@colegio-jeanPiaget.cl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72" y="438867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798">
            <a:off x="300198" y="5225992"/>
            <a:ext cx="1582014" cy="123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366</Words>
  <Application>Microsoft Office PowerPoint</Application>
  <PresentationFormat>Presentación en pantalla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ARTES VISUALES  SEMANA N° 28 06 de Octubre  2020</vt:lpstr>
      <vt:lpstr>Presentación de PowerPoint</vt:lpstr>
      <vt:lpstr>Reglas virtuales para una buena  clase </vt:lpstr>
      <vt:lpstr> Activación Conocimientos Previos</vt:lpstr>
      <vt:lpstr>¡Escucha para aprender!</vt:lpstr>
      <vt:lpstr>Tarea para próxima clase Semana 28 ( Retroalimentación)</vt:lpstr>
      <vt:lpstr>Ahora te toca a ti…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133</cp:revision>
  <dcterms:created xsi:type="dcterms:W3CDTF">2020-07-06T03:06:52Z</dcterms:created>
  <dcterms:modified xsi:type="dcterms:W3CDTF">2020-10-03T17:08:13Z</dcterms:modified>
</cp:coreProperties>
</file>