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15" r:id="rId6"/>
    <p:sldId id="305" r:id="rId7"/>
    <p:sldId id="307" r:id="rId8"/>
    <p:sldId id="304" r:id="rId9"/>
    <p:sldId id="300" r:id="rId10"/>
    <p:sldId id="316" r:id="rId11"/>
    <p:sldId id="308" r:id="rId12"/>
    <p:sldId id="317" r:id="rId13"/>
    <p:sldId id="318" r:id="rId14"/>
    <p:sldId id="319" r:id="rId15"/>
    <p:sldId id="320" r:id="rId16"/>
    <p:sldId id="321" r:id="rId17"/>
    <p:sldId id="322" r:id="rId18"/>
    <p:sldId id="311" r:id="rId19"/>
    <p:sldId id="313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mailto:Priscila.salas@colegio-jeanpiaget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sabel.gomez@colegio-jeanpiaget.cl" TargetMode="External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052736"/>
            <a:ext cx="7772400" cy="295232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2°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5 de Octubre 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 smtClean="0"/>
              <a:t>A continuación, analizaremos las preguntas y respuestas de la evaluación formativa realizada la semana anterior, dando énfasis a los resultados de aprendizajes 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76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-99392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1)Según el texto ¿Cuántas etapas tiene en general un ciclo de vida?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8982" y="692696"/>
            <a:ext cx="7254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2) Según el texto ¿Cómo son los ciclos en las diferentes etapas? </a:t>
            </a:r>
          </a:p>
          <a:p>
            <a:endParaRPr lang="es-CL" dirty="0">
              <a:latin typeface="Google San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8982" y="1477526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3) Las etapas del ciclo de vida son: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9552" y="2123857"/>
            <a:ext cx="79220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4) Estos animales ¿ Dónde desarrollan su procesos de gestación?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12734" y="2770188"/>
            <a:ext cx="7326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 smtClean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 smtClean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 smtClean="0">
              <a:latin typeface="Google Sans"/>
            </a:endParaRPr>
          </a:p>
          <a:p>
            <a:endParaRPr lang="es-CL" sz="2000" dirty="0">
              <a:latin typeface="Google San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668143"/>
            <a:ext cx="3168352" cy="2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7584" y="3326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Google Sans"/>
              </a:rPr>
              <a:t>5</a:t>
            </a:r>
            <a:r>
              <a:rPr lang="es-ES" dirty="0" smtClean="0">
                <a:latin typeface="Google Sans"/>
              </a:rPr>
              <a:t>)¿</a:t>
            </a:r>
            <a:r>
              <a:rPr lang="es-ES" dirty="0">
                <a:latin typeface="Google Sans"/>
              </a:rPr>
              <a:t>D</a:t>
            </a:r>
            <a:r>
              <a:rPr lang="es-ES" dirty="0" smtClean="0">
                <a:latin typeface="Google Sans"/>
              </a:rPr>
              <a:t>ónde </a:t>
            </a:r>
            <a:r>
              <a:rPr lang="es-ES" dirty="0">
                <a:latin typeface="Google Sans"/>
              </a:rPr>
              <a:t>desarrollan su proceso de </a:t>
            </a:r>
            <a:r>
              <a:rPr lang="es-ES" dirty="0">
                <a:latin typeface="Google Sans"/>
              </a:rPr>
              <a:t>gestación </a:t>
            </a:r>
            <a:r>
              <a:rPr lang="es-ES" dirty="0" smtClean="0">
                <a:latin typeface="Google Sans"/>
              </a:rPr>
              <a:t>estos </a:t>
            </a:r>
            <a:r>
              <a:rPr lang="es-ES" dirty="0">
                <a:latin typeface="Google Sans"/>
              </a:rPr>
              <a:t>grupos de animales  ? </a:t>
            </a:r>
            <a:endParaRPr lang="es-ES" dirty="0">
              <a:latin typeface="Google San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01" y="1124744"/>
            <a:ext cx="7019925" cy="15811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2066821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6) Según la imagen , ¿por cuántos ambientes distintos transcurre el ciclo </a:t>
            </a:r>
            <a:r>
              <a:rPr lang="es-ES" dirty="0" smtClean="0">
                <a:latin typeface="Google Sans"/>
              </a:rPr>
              <a:t>de vida </a:t>
            </a:r>
            <a:r>
              <a:rPr lang="es-ES" dirty="0">
                <a:latin typeface="Google Sans"/>
              </a:rPr>
              <a:t>de las tortugas?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61048"/>
            <a:ext cx="5976664" cy="2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116632"/>
            <a:ext cx="9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7) Lee las características y luego marca a quién corresponda.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7079208" cy="36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3608" y="116632"/>
            <a:ext cx="7326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8)Marca los animales que crecen dentro del vientre de su madre.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16832"/>
            <a:ext cx="2736304" cy="41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0"/>
            <a:ext cx="88204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9) Marca la opción que corresponde, según la similitud con sus padres.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334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568" y="0"/>
            <a:ext cx="7614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>
              <a:solidFill>
                <a:srgbClr val="000000"/>
              </a:solidFill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endParaRPr lang="es-CL" sz="2000" dirty="0">
              <a:latin typeface="Google Sans"/>
            </a:endParaRPr>
          </a:p>
          <a:p>
            <a:r>
              <a:rPr lang="es-ES" dirty="0">
                <a:latin typeface="Google Sans"/>
              </a:rPr>
              <a:t>10)¿Dónde se desarrollan o crecen estos animales ,en su etapa de gestación? </a:t>
            </a:r>
          </a:p>
          <a:p>
            <a:endParaRPr lang="es-CL" dirty="0">
              <a:latin typeface="Google San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3" y="1846659"/>
            <a:ext cx="7190599" cy="36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239643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0" y="1556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" y="0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7956376" y="1844824"/>
            <a:ext cx="7920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57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052736"/>
            <a:ext cx="4392488" cy="56489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12160" y="3284984"/>
            <a:ext cx="265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¿Se parecen a sus padres?¿Por qué?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56176" y="44371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¿Dónde desarrollan su proceso de gestación?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61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39552" y="404664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61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0648"/>
            <a:ext cx="4909716" cy="64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42820" y="1755820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19588" y="263559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1- ¿Qué animales desarrollan su etapa de gestación fuera del vientre materno?</a:t>
            </a:r>
          </a:p>
          <a:p>
            <a:pPr marL="342900" indent="-342900" algn="just">
              <a:buAutoNum type="arabicPeriod"/>
            </a:pPr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/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2</a:t>
            </a:r>
            <a:r>
              <a:rPr lang="es-ES" b="1" dirty="0"/>
              <a:t>. </a:t>
            </a:r>
            <a:r>
              <a:rPr lang="es-ES" b="1" dirty="0" smtClean="0"/>
              <a:t>¿Los anfibios se parecen a sus padres al nacer? Verdadero o falso ¿Por qué ?</a:t>
            </a:r>
          </a:p>
          <a:p>
            <a:pPr algn="just"/>
            <a:endParaRPr lang="es-ES" b="1" dirty="0"/>
          </a:p>
          <a:p>
            <a:pPr algn="just"/>
            <a:endParaRPr lang="es-ES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60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</a:t>
            </a:r>
          </a:p>
          <a:p>
            <a:pPr algn="ctr"/>
            <a:r>
              <a:rPr lang="es-ES" sz="2000" b="1" dirty="0" smtClean="0"/>
              <a:t>Evaluación Formativa 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CIENCIAS </a:t>
            </a:r>
            <a:r>
              <a:rPr lang="es-CL" sz="2000" b="1" dirty="0" smtClean="0"/>
              <a:t>NATURALES 2°</a:t>
            </a:r>
          </a:p>
          <a:p>
            <a:pPr algn="ctr"/>
            <a:r>
              <a:rPr lang="es-CL" sz="2000" b="1" smtClean="0"/>
              <a:t>SEMANA </a:t>
            </a:r>
            <a:r>
              <a:rPr lang="es-CL" sz="2000" b="1" smtClean="0"/>
              <a:t>28</a:t>
            </a:r>
            <a:endParaRPr lang="es-CL" sz="2000" b="1" dirty="0"/>
          </a:p>
        </p:txBody>
      </p:sp>
      <p:sp>
        <p:nvSpPr>
          <p:cNvPr id="11" name="4 Rectángulo redondeado"/>
          <p:cNvSpPr/>
          <p:nvPr/>
        </p:nvSpPr>
        <p:spPr>
          <a:xfrm>
            <a:off x="3275856" y="5837003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smtClean="0"/>
              <a:t>Correo:</a:t>
            </a:r>
            <a:r>
              <a:rPr lang="es-ES_tradnl" u="sng" dirty="0">
                <a:hlinkClick r:id="rId6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7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85555"/>
              </p:ext>
            </p:extLst>
          </p:nvPr>
        </p:nvGraphicFramePr>
        <p:xfrm>
          <a:off x="539552" y="692696"/>
          <a:ext cx="8136904" cy="531330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2°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Isabel Gómez  2°A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Priscila Salas    2°B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 y comparar las características de las etapas del ciclo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vida de los distintos animales (mamíferos, aves, insectos y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Anfibios), relacionándolas con su hábitat.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Comparan ciclos de vida de distintos animales  en cuanto a su similitud.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Comparan ciclo de vida de los distintos animales en cuanto a su similitud con los padres, crecimiento fura o dentro de la madre.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Ciclo de la vida de distintos animales </a:t>
                      </a:r>
                      <a:endParaRPr lang="es-ES_tradnl" sz="14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formativa del ciclo de vida de los distintos animales.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  <a:endParaRPr lang="es-ES" sz="1400" b="1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lc="http://schemas.openxmlformats.org/drawingml/2006/lockedCanvas" xmlns=""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RESULTADOS A</a:t>
            </a:r>
            <a:br>
              <a:rPr lang="es-CL" sz="3200" dirty="0" smtClean="0"/>
            </a:br>
            <a:r>
              <a:rPr lang="es-CL" sz="3200" dirty="0" smtClean="0"/>
              <a:t>Evaluados 19 estudiantes</a:t>
            </a:r>
            <a:endParaRPr lang="es-CL" sz="32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130364"/>
              </p:ext>
            </p:extLst>
          </p:nvPr>
        </p:nvGraphicFramePr>
        <p:xfrm>
          <a:off x="1341985" y="1556792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IE1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95%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5%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95536" y="350100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Contenidos más bajos según preguntas:</a:t>
            </a:r>
          </a:p>
          <a:p>
            <a:endParaRPr lang="es-CL" sz="1400" dirty="0"/>
          </a:p>
          <a:p>
            <a:r>
              <a:rPr lang="es-ES" sz="1400" dirty="0"/>
              <a:t>4) </a:t>
            </a:r>
            <a:r>
              <a:rPr lang="es-ES" sz="1400" dirty="0" smtClean="0"/>
              <a:t>¿ </a:t>
            </a:r>
            <a:r>
              <a:rPr lang="es-ES" sz="1400" dirty="0"/>
              <a:t>Dónde desarrollan su procesos de </a:t>
            </a:r>
            <a:r>
              <a:rPr lang="es-ES" sz="1400" dirty="0" smtClean="0"/>
              <a:t>gestación estos </a:t>
            </a:r>
            <a:r>
              <a:rPr lang="es-ES" sz="1400" dirty="0"/>
              <a:t>animales  ? </a:t>
            </a:r>
            <a:endParaRPr lang="es-ES" sz="1400" dirty="0"/>
          </a:p>
          <a:p>
            <a:endParaRPr lang="es-CL" sz="1400" dirty="0"/>
          </a:p>
          <a:p>
            <a:r>
              <a:rPr lang="es-ES" sz="1400" dirty="0"/>
              <a:t>6) Según la imagen , ¿por cuántos ambientes distintos transcurre el ciclo </a:t>
            </a:r>
            <a:r>
              <a:rPr lang="es-ES" sz="1400" dirty="0" smtClean="0"/>
              <a:t>de vida </a:t>
            </a:r>
            <a:r>
              <a:rPr lang="es-ES" sz="1400" dirty="0"/>
              <a:t>de las tortugas? </a:t>
            </a:r>
          </a:p>
          <a:p>
            <a:endParaRPr lang="es-CL" sz="1400" dirty="0"/>
          </a:p>
          <a:p>
            <a:r>
              <a:rPr lang="es-ES" sz="1400" dirty="0"/>
              <a:t>7) Lee las características y luego marca a quién corresponda. </a:t>
            </a:r>
          </a:p>
          <a:p>
            <a:endParaRPr lang="es-CL" sz="1400" dirty="0" smtClean="0">
              <a:solidFill>
                <a:prstClr val="black"/>
              </a:solidFill>
            </a:endParaRPr>
          </a:p>
          <a:p>
            <a:endParaRPr lang="es-CL" sz="1400" dirty="0">
              <a:solidFill>
                <a:prstClr val="black"/>
              </a:solidFill>
            </a:endParaRPr>
          </a:p>
          <a:p>
            <a:endParaRPr lang="es-CL" sz="1400" dirty="0" smtClean="0">
              <a:solidFill>
                <a:prstClr val="black"/>
              </a:solidFill>
            </a:endParaRPr>
          </a:p>
          <a:p>
            <a:endParaRPr lang="es-CL" sz="1400" dirty="0">
              <a:solidFill>
                <a:prstClr val="black"/>
              </a:solidFill>
            </a:endParaRPr>
          </a:p>
          <a:p>
            <a:endParaRPr lang="es-CL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875" y="2564904"/>
            <a:ext cx="8435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1.  ¿</a:t>
            </a:r>
            <a:r>
              <a:rPr lang="es-ES" dirty="0" smtClean="0">
                <a:solidFill>
                  <a:prstClr val="black"/>
                </a:solidFill>
              </a:rPr>
              <a:t>Todos los seres vivos se parecen a sus padres al nacer? Dame un ejemplo </a:t>
            </a:r>
            <a:endParaRPr lang="es-ES" dirty="0" smtClean="0"/>
          </a:p>
          <a:p>
            <a:pPr algn="just"/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2955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78875" y="4386781"/>
            <a:ext cx="8435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2-  ¿</a:t>
            </a:r>
            <a:r>
              <a:rPr lang="es-ES" dirty="0" smtClean="0">
                <a:solidFill>
                  <a:prstClr val="black"/>
                </a:solidFill>
              </a:rPr>
              <a:t>Cuáles </a:t>
            </a:r>
            <a:r>
              <a:rPr lang="es-ES" dirty="0" smtClean="0">
                <a:solidFill>
                  <a:prstClr val="black"/>
                </a:solidFill>
              </a:rPr>
              <a:t>son </a:t>
            </a:r>
            <a:r>
              <a:rPr lang="es-ES" dirty="0" smtClean="0">
                <a:solidFill>
                  <a:prstClr val="black"/>
                </a:solidFill>
              </a:rPr>
              <a:t>los animales que se desarrollan fuera del vientre materno ? Dame un ejemplo </a:t>
            </a:r>
            <a:endParaRPr lang="es-ES" dirty="0" smtClean="0"/>
          </a:p>
          <a:p>
            <a:pPr algn="just"/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Motivación </a:t>
            </a:r>
            <a:br>
              <a:rPr lang="es-MX" dirty="0" smtClean="0"/>
            </a:br>
            <a:r>
              <a:rPr lang="es-MX" dirty="0" smtClean="0"/>
              <a:t>Recordemos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7200" y="458112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Observan video </a:t>
            </a:r>
            <a:r>
              <a:rPr lang="es-ES" dirty="0"/>
              <a:t>sobre el tema: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1475656" y="522920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https://www.youtube.com/watch?v=M2HUIF6ZowM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679105"/>
            <a:ext cx="5191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700808"/>
            <a:ext cx="82010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621</Words>
  <Application>Microsoft Office PowerPoint</Application>
  <PresentationFormat>Presentación en pantalla (4:3)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CLASES VIRTUALES RETROALIMENTACIÓN CIENCIAS NATURALES 2° AÑO BÁSICO SEMANA N° 28 FECHA : 5 de Octubre 2020</vt:lpstr>
      <vt:lpstr>Presentación de PowerPoint</vt:lpstr>
      <vt:lpstr>Reglas clases virtuales</vt:lpstr>
      <vt:lpstr>Presentación de PowerPoint</vt:lpstr>
      <vt:lpstr>Importante:</vt:lpstr>
      <vt:lpstr>RESULTADOS A Evaluados 19 estudiantes</vt:lpstr>
      <vt:lpstr>Inicio Activación Conocimientos Previos</vt:lpstr>
      <vt:lpstr>Motivación  Recordemos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103</cp:revision>
  <dcterms:created xsi:type="dcterms:W3CDTF">2020-07-06T03:06:52Z</dcterms:created>
  <dcterms:modified xsi:type="dcterms:W3CDTF">2020-10-03T16:52:44Z</dcterms:modified>
</cp:coreProperties>
</file>