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98" r:id="rId3"/>
    <p:sldId id="256" r:id="rId4"/>
    <p:sldId id="295" r:id="rId5"/>
    <p:sldId id="310" r:id="rId6"/>
    <p:sldId id="311" r:id="rId7"/>
    <p:sldId id="305" r:id="rId8"/>
    <p:sldId id="308" r:id="rId9"/>
    <p:sldId id="306" r:id="rId10"/>
    <p:sldId id="309" r:id="rId11"/>
    <p:sldId id="297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06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6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5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32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8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3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17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06-10-2020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e/1FAIpQLSf8sC6P6YuUSFsSaISqBpxjEC_Q3BBkj3sDC0ZckMPHmxdOhA/viewform" TargetMode="Externa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egZY9jyZxRc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gif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548680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RETROALIMENTACIÓN</a:t>
            </a:r>
            <a:br>
              <a:rPr lang="es-CL" sz="2800" b="1" dirty="0"/>
            </a:br>
            <a:r>
              <a:rPr lang="es-CL" sz="2800" b="1" dirty="0"/>
              <a:t>EDUCACIÓN FÍSICA 2° AÑO BÁSICO A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N° 28 </a:t>
            </a:r>
            <a:br>
              <a:rPr lang="es-CL" sz="2800" dirty="0"/>
            </a:br>
            <a:r>
              <a:rPr lang="es-CL" sz="2800" dirty="0"/>
              <a:t>FECHA : 07-10-2020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38550" y="41959"/>
            <a:ext cx="4608512" cy="1434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TICKET DE SALIDA</a:t>
            </a:r>
          </a:p>
          <a:p>
            <a:pPr algn="ctr"/>
            <a:r>
              <a:rPr lang="es-ES" sz="2000" b="1" dirty="0"/>
              <a:t>RETROALIMENTACIÓN</a:t>
            </a:r>
          </a:p>
          <a:p>
            <a:pPr algn="ctr"/>
            <a:r>
              <a:rPr lang="es-ES" sz="2000" b="1" dirty="0"/>
              <a:t>Evaluación Formativa </a:t>
            </a:r>
          </a:p>
          <a:p>
            <a:pPr algn="ctr"/>
            <a:r>
              <a:rPr lang="es-ES" sz="2000" b="1" dirty="0"/>
              <a:t>ASIGNATURA: EDUCACIÓN FÍSICA 2° A</a:t>
            </a:r>
          </a:p>
          <a:p>
            <a:pPr algn="ctr"/>
            <a:r>
              <a:rPr lang="es-ES" sz="2000" b="1" dirty="0"/>
              <a:t>SEMANA 28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539552" y="1547293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sp>
        <p:nvSpPr>
          <p:cNvPr id="8" name="4 Rectángulo redondeado"/>
          <p:cNvSpPr/>
          <p:nvPr/>
        </p:nvSpPr>
        <p:spPr>
          <a:xfrm>
            <a:off x="3659096" y="5084261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las respuestas al: </a:t>
            </a:r>
          </a:p>
          <a:p>
            <a:pPr algn="ctr"/>
            <a:r>
              <a:rPr lang="es-CL" dirty="0"/>
              <a:t>Correo: </a:t>
            </a:r>
            <a:r>
              <a:rPr lang="es-CL" b="1" dirty="0"/>
              <a:t>Marcos.lucero@colegio-jeanpiaget.cl</a:t>
            </a:r>
          </a:p>
          <a:p>
            <a:pPr algn="ctr"/>
            <a:r>
              <a:rPr lang="es-CL" dirty="0"/>
              <a:t>Celular:  </a:t>
            </a:r>
            <a:r>
              <a:rPr lang="es-CL" b="1" dirty="0"/>
              <a:t>+56964515300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68746" y="3210326"/>
            <a:ext cx="8406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Link de ticket de salida semana 28 </a:t>
            </a:r>
          </a:p>
          <a:p>
            <a:endParaRPr lang="es-CL" b="1" dirty="0"/>
          </a:p>
          <a:p>
            <a:r>
              <a:rPr lang="es-CL" b="1" dirty="0">
                <a:hlinkClick r:id="rId5"/>
              </a:rPr>
              <a:t>https://docs.google.com/forms/d/e/1FAIpQLSf8sC6P6YuUSFsSaISqBpxjEC_Q3BBkj3sDC0ZckMPHmxdOhA/viewform</a:t>
            </a:r>
            <a:r>
              <a:rPr lang="es-CL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539394"/>
              </p:ext>
            </p:extLst>
          </p:nvPr>
        </p:nvGraphicFramePr>
        <p:xfrm>
          <a:off x="251520" y="404665"/>
          <a:ext cx="8640960" cy="5539914"/>
        </p:xfrm>
        <a:graphic>
          <a:graphicData uri="http://schemas.openxmlformats.org/drawingml/2006/table">
            <a:tbl>
              <a:tblPr firstRow="1" firstCol="1" bandRow="1"/>
              <a:tblGrid>
                <a:gridCol w="27351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0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1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5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Educación Física / 2° Año Básico A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4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5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Marcos Lucero Lizama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2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(OA1)</a:t>
                      </a:r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Demostrar la aplicación de las habilidades motrices básicas adquiridas, en una variedad de actividades deportivas. 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427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INDICADORES DE RETROALIMENTACIÓN PARA OA</a:t>
                      </a:r>
                      <a:endParaRPr kumimoji="0" lang="es-C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1.-Caminan de espaldas, en diferentes direcciones, con cambios rápidos y seguros sin caerse.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2.-Conducen objetos con la mano o con el pie, sorteando obstáculos.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3.-Giran en diferentes direcciones y a distintos ritmos.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5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Habilidades motrices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20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Retroalimentar aprendizajes evaluados :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1.-Caminan de espaldas, en diferentes direcciones, con cambios rápidos y seguros sin caerse.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2.-Conducen objetos con la mano o con el pie, sorteando obstáculos.</a:t>
                      </a:r>
                    </a:p>
                    <a:p>
                      <a:r>
                        <a:rPr lang="es-E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3.-Giran en diferentes direcciones y a distintos ritmos.</a:t>
                      </a:r>
                      <a:endParaRPr lang="es-CL" sz="15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112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EVALUACIÓN</a:t>
                      </a:r>
                      <a:endParaRPr lang="es-CL" sz="16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apoderado o adulto puede estar a su lado. Pero no debe interrumpir las clases.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5" y="1971988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262511" y="2634739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9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520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L" dirty="0"/>
              <a:t>Activación de conocimientos previos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A296D9-AD1B-49CC-955A-E2C0DCDE0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24" y="1011514"/>
            <a:ext cx="8229600" cy="4983162"/>
          </a:xfrm>
        </p:spPr>
        <p:txBody>
          <a:bodyPr/>
          <a:lstStyle/>
          <a:p>
            <a:r>
              <a:rPr lang="es-CL" dirty="0"/>
              <a:t>Conducción del balón.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https://www.youtube.com/watch?v=egZY9jyZxRc</a:t>
            </a:r>
            <a:r>
              <a:rPr lang="es-CL" dirty="0"/>
              <a:t>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4522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FAFC6E2E-E384-43E5-980A-622D699A36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4864"/>
            <a:ext cx="3175000" cy="21463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418BD002-D3FA-4AE3-8F05-EA2AB2B844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97152"/>
            <a:ext cx="15144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98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84176"/>
          </a:xfrm>
        </p:spPr>
        <p:txBody>
          <a:bodyPr>
            <a:normAutofit/>
          </a:bodyPr>
          <a:lstStyle/>
          <a:p>
            <a:r>
              <a:rPr lang="es-CL" dirty="0"/>
              <a:t>RESULTADOS AL 30-09-2020</a:t>
            </a:r>
            <a:br>
              <a:rPr lang="es-CL" dirty="0"/>
            </a:br>
            <a:r>
              <a:rPr lang="es-CL" dirty="0"/>
              <a:t>Evaluados 14 estudiantes</a:t>
            </a:r>
            <a:endParaRPr lang="es-CL" sz="31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084439"/>
              </p:ext>
            </p:extLst>
          </p:nvPr>
        </p:nvGraphicFramePr>
        <p:xfrm>
          <a:off x="1341985" y="2132856"/>
          <a:ext cx="6336702" cy="2385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79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03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CANTIDAD ALUMNOS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13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1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288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25860" y="469224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prstClr val="black"/>
                </a:solidFill>
              </a:rPr>
              <a:t>Contenidos más bajos según preguntas:</a:t>
            </a:r>
          </a:p>
          <a:p>
            <a:r>
              <a:rPr lang="es-CL" sz="2000">
                <a:solidFill>
                  <a:prstClr val="black"/>
                </a:solidFill>
              </a:rPr>
              <a:t>1.-Conducción </a:t>
            </a:r>
            <a:r>
              <a:rPr lang="es-CL" sz="2000" dirty="0">
                <a:solidFill>
                  <a:prstClr val="black"/>
                </a:solidFill>
              </a:rPr>
              <a:t>del balón </a:t>
            </a:r>
          </a:p>
        </p:txBody>
      </p:sp>
    </p:spTree>
    <p:extLst>
      <p:ext uri="{BB962C8B-B14F-4D97-AF65-F5344CB8AC3E}">
        <p14:creationId xmlns:p14="http://schemas.microsoft.com/office/powerpoint/2010/main" val="7180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2592288"/>
          </a:xfrm>
        </p:spPr>
        <p:txBody>
          <a:bodyPr/>
          <a:lstStyle/>
          <a:p>
            <a:pPr algn="just"/>
            <a:r>
              <a:rPr lang="es-CL" dirty="0"/>
              <a:t>A continuación, analizaremos las preguntas y respuestas de la evaluación formativa realizada la semana anterior, dando énfasis a los resultados de aprendizajes más descendidos.</a:t>
            </a:r>
          </a:p>
        </p:txBody>
      </p:sp>
    </p:spTree>
    <p:extLst>
      <p:ext uri="{BB962C8B-B14F-4D97-AF65-F5344CB8AC3E}">
        <p14:creationId xmlns:p14="http://schemas.microsoft.com/office/powerpoint/2010/main" val="200126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9358" y="81793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1) ¿Qué es lo mas importante que debes considerar cuando caminas de espalda? 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12</a:t>
            </a:r>
            <a:r>
              <a:rPr lang="es-ES" dirty="0"/>
              <a:t> de 14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227468" y="75215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2) ¿En qué situación una persona puede caminar de espalda realizando desplazamientos ? 13</a:t>
            </a:r>
            <a:r>
              <a:rPr lang="es-ES" dirty="0"/>
              <a:t> de 14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227468" y="1503271"/>
            <a:ext cx="8577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3)¿Qué sentidos son importantes mientras realizamos desplazamientos de espalda ?</a:t>
            </a:r>
            <a:r>
              <a:rPr lang="es-ES" dirty="0">
                <a:solidFill>
                  <a:srgbClr val="FF0000"/>
                </a:solidFill>
                <a:latin typeface="Google Sans"/>
              </a:rPr>
              <a:t> </a:t>
            </a:r>
            <a:r>
              <a:rPr lang="es-ES" dirty="0">
                <a:latin typeface="Google Sans"/>
              </a:rPr>
              <a:t>12 de 14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211178" y="2286494"/>
            <a:ext cx="8721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4)¿Con qué parte del cuerpo podemos realizar conducción de un objeto manteniendo el control ?</a:t>
            </a:r>
            <a:r>
              <a:rPr lang="es-ES" b="0" i="0" dirty="0">
                <a:effectLst/>
                <a:latin typeface="Google Sans"/>
              </a:rPr>
              <a:t>12</a:t>
            </a:r>
            <a:r>
              <a:rPr lang="es-ES" dirty="0"/>
              <a:t> de 14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11178" y="3045292"/>
            <a:ext cx="8721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5)"Transportar un objeto desde un lugar a otro lugar". Está definición corresponde a :12 de 14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265287" y="3859467"/>
            <a:ext cx="8721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6)¿Qué acción motriz realiza el jugador en la siguiente animación ? 11 de 14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78148" y="4581128"/>
            <a:ext cx="87538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7.-¿Un giro completo en el lugar significa qué? 13 de 14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251520" y="5285787"/>
            <a:ext cx="88070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8.-¿Qué tipo de giro realizar el "sapito" en la animación </a:t>
            </a:r>
            <a:r>
              <a:rPr lang="es-ES" b="0" i="0" dirty="0">
                <a:effectLst/>
                <a:latin typeface="Google Sans"/>
              </a:rPr>
              <a:t>?</a:t>
            </a:r>
            <a:r>
              <a:rPr lang="es-ES" dirty="0">
                <a:latin typeface="Google Sans"/>
              </a:rPr>
              <a:t>14</a:t>
            </a:r>
            <a:r>
              <a:rPr lang="es-ES" b="0" i="0" dirty="0">
                <a:effectLst/>
                <a:latin typeface="Google Sans"/>
              </a:rPr>
              <a:t> de </a:t>
            </a:r>
            <a:r>
              <a:rPr lang="es-ES" dirty="0">
                <a:latin typeface="Google Sans"/>
              </a:rPr>
              <a:t>14</a:t>
            </a:r>
            <a:r>
              <a:rPr lang="es-ES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124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32682" y="169294"/>
            <a:ext cx="8278635" cy="648072"/>
          </a:xfrm>
        </p:spPr>
        <p:txBody>
          <a:bodyPr>
            <a:normAutofit fontScale="90000"/>
          </a:bodyPr>
          <a:lstStyle/>
          <a:p>
            <a:r>
              <a:rPr lang="es-CL" dirty="0"/>
              <a:t>Desarrollo de la clase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69376"/>
              </p:ext>
            </p:extLst>
          </p:nvPr>
        </p:nvGraphicFramePr>
        <p:xfrm>
          <a:off x="107504" y="1002996"/>
          <a:ext cx="8928992" cy="564133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xmlns="" val="3668898835"/>
                    </a:ext>
                  </a:extLst>
                </a:gridCol>
              </a:tblGrid>
              <a:tr h="5641336">
                <a:tc>
                  <a:txBody>
                    <a:bodyPr/>
                    <a:lstStyle/>
                    <a:p>
                      <a:pPr marL="457200" indent="-457200" algn="l">
                        <a:buAutoNum type="arabicParenR"/>
                      </a:pPr>
                      <a:r>
                        <a:rPr lang="es-ES" sz="2000" b="0" i="0" dirty="0">
                          <a:solidFill>
                            <a:schemeClr val="tx1"/>
                          </a:solidFill>
                          <a:effectLst/>
                          <a:latin typeface="Google Sans"/>
                        </a:rPr>
                        <a:t>¿Qué acción motriz realiza el jugador en la siguiente animación  ?</a:t>
                      </a:r>
                    </a:p>
                    <a:p>
                      <a:pPr marL="457200" indent="-457200" algn="l">
                        <a:buAutoNum type="arabicParenR"/>
                      </a:pPr>
                      <a:endParaRPr lang="es-ES" sz="2000" b="0" i="0" kern="1200" dirty="0">
                        <a:solidFill>
                          <a:schemeClr val="tx1"/>
                        </a:solidFill>
                        <a:effectLst/>
                        <a:latin typeface="Google Sans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AutoNum type="arabicParenR"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AutoNum type="alphaLcParenR"/>
                      </a:pPr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Conducción de un objeto</a:t>
                      </a:r>
                    </a:p>
                    <a:p>
                      <a:pPr marL="457200" indent="-457200" algn="l">
                        <a:buAutoNum type="alphaLcParenR"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>
                        <a:buAutoNum type="alphaLcParenR" startAt="2"/>
                      </a:pPr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Lanzar un objeto </a:t>
                      </a:r>
                    </a:p>
                    <a:p>
                      <a:pPr marL="0" indent="0" algn="l">
                        <a:buNone/>
                      </a:pPr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    Pateando un balón lejos del pie </a:t>
                      </a:r>
                    </a:p>
                    <a:p>
                      <a:pPr algn="l"/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es-E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s-ES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Respuesta correcta: Conducción del balón 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6190642"/>
                  </a:ext>
                </a:extLst>
              </a:tr>
            </a:tbl>
          </a:graphicData>
        </a:graphic>
      </p:graphicFrame>
      <p:pic>
        <p:nvPicPr>
          <p:cNvPr id="5" name="Picture 2" descr="Happy Dance Sticker by Ofix for iOS &amp; Android | GIPHY">
            <a:extLst>
              <a:ext uri="{FF2B5EF4-FFF2-40B4-BE49-F238E27FC236}">
                <a16:creationId xmlns:a16="http://schemas.microsoft.com/office/drawing/2014/main" xmlns="" id="{7A0BED90-6061-4C0C-86E4-C12FE416D0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98955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B57CDEE4-12A8-4843-8440-D90E34D66B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19317"/>
            <a:ext cx="2371725" cy="2705100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E0963474-E6E8-4307-BD70-FBD329B4C7AF}"/>
              </a:ext>
            </a:extLst>
          </p:cNvPr>
          <p:cNvSpPr/>
          <p:nvPr/>
        </p:nvSpPr>
        <p:spPr>
          <a:xfrm>
            <a:off x="109042" y="4365104"/>
            <a:ext cx="44644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46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611</Words>
  <Application>Microsoft Office PowerPoint</Application>
  <PresentationFormat>Presentación en pantalla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1_Tema de Office</vt:lpstr>
      <vt:lpstr>PLANIFICACIÓN  CLASES VIRTUALES RETROALIMENTACIÓN EDUCACIÓN FÍSICA 2° AÑO BÁSICO A SEMANA N° 28  FECHA : 07-10-2020</vt:lpstr>
      <vt:lpstr>Presentación de PowerPoint</vt:lpstr>
      <vt:lpstr>Reglas clases virtuales</vt:lpstr>
      <vt:lpstr>Importante:</vt:lpstr>
      <vt:lpstr>Activación de conocimientos previos </vt:lpstr>
      <vt:lpstr>RESULTADOS AL 30-09-2020 Evaluados 14 estudiantes</vt:lpstr>
      <vt:lpstr>Presentación de PowerPoint</vt:lpstr>
      <vt:lpstr>Presentación de PowerPoint</vt:lpstr>
      <vt:lpstr>Desarrollo de la clase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122</cp:revision>
  <dcterms:created xsi:type="dcterms:W3CDTF">2020-07-06T03:06:52Z</dcterms:created>
  <dcterms:modified xsi:type="dcterms:W3CDTF">2020-10-06T19:19:25Z</dcterms:modified>
</cp:coreProperties>
</file>