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56" r:id="rId3"/>
    <p:sldId id="299" r:id="rId4"/>
    <p:sldId id="300" r:id="rId5"/>
    <p:sldId id="303" r:id="rId6"/>
    <p:sldId id="307" r:id="rId7"/>
    <p:sldId id="305" r:id="rId8"/>
    <p:sldId id="314" r:id="rId9"/>
    <p:sldId id="310" r:id="rId10"/>
    <p:sldId id="328" r:id="rId11"/>
    <p:sldId id="329" r:id="rId12"/>
    <p:sldId id="325" r:id="rId13"/>
    <p:sldId id="326" r:id="rId14"/>
    <p:sldId id="323" r:id="rId15"/>
    <p:sldId id="324" r:id="rId16"/>
    <p:sldId id="316" r:id="rId17"/>
    <p:sldId id="32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08720"/>
            <a:ext cx="7772400" cy="2138401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2° BÁSICO A-B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05 al 09 de octubre de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86269"/>
            <a:ext cx="8229600" cy="1262920"/>
          </a:xfrm>
        </p:spPr>
        <p:txBody>
          <a:bodyPr/>
          <a:lstStyle/>
          <a:p>
            <a:r>
              <a:rPr lang="es-MX" sz="2400" dirty="0" smtClean="0"/>
              <a:t>El </a:t>
            </a:r>
            <a:r>
              <a:rPr lang="es-MX" sz="2400" b="1" dirty="0" smtClean="0">
                <a:solidFill>
                  <a:srgbClr val="FF0000"/>
                </a:solidFill>
              </a:rPr>
              <a:t>paisaje</a:t>
            </a:r>
            <a:r>
              <a:rPr lang="es-MX" sz="2400" dirty="0" smtClean="0"/>
              <a:t> es todo lo que observamos.</a:t>
            </a:r>
          </a:p>
          <a:p>
            <a:r>
              <a:rPr lang="es-MX" sz="2400" dirty="0" smtClean="0"/>
              <a:t>En el paisaje existen </a:t>
            </a:r>
            <a:r>
              <a:rPr lang="es-MX" sz="2400" b="1" dirty="0" smtClean="0">
                <a:solidFill>
                  <a:srgbClr val="FF0000"/>
                </a:solidFill>
              </a:rPr>
              <a:t>elementos naturales </a:t>
            </a:r>
            <a:r>
              <a:rPr lang="es-MX" sz="2400" dirty="0" smtClean="0"/>
              <a:t>(naturaleza) y </a:t>
            </a:r>
            <a:r>
              <a:rPr lang="es-MX" sz="2400" b="1" dirty="0" smtClean="0">
                <a:solidFill>
                  <a:srgbClr val="FF0000"/>
                </a:solidFill>
              </a:rPr>
              <a:t>elementos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culturales</a:t>
            </a:r>
            <a:r>
              <a:rPr lang="es-MX" sz="2400" dirty="0" smtClean="0"/>
              <a:t> (ser humano).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92005" y="0"/>
            <a:ext cx="8229600" cy="940997"/>
          </a:xfrm>
        </p:spPr>
        <p:txBody>
          <a:bodyPr/>
          <a:lstStyle/>
          <a:p>
            <a:r>
              <a:rPr lang="es-MX" dirty="0" smtClean="0"/>
              <a:t>¿Qué es el paisaje?</a:t>
            </a:r>
            <a:endParaRPr lang="es-MX" dirty="0"/>
          </a:p>
        </p:txBody>
      </p:sp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940997"/>
            <a:ext cx="1678361" cy="16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" y="2636912"/>
            <a:ext cx="6373115" cy="4209543"/>
          </a:xfrm>
          <a:prstGeom prst="rect">
            <a:avLst/>
          </a:prstGeom>
        </p:spPr>
      </p:pic>
      <p:sp>
        <p:nvSpPr>
          <p:cNvPr id="13" name="12 Flecha derecha"/>
          <p:cNvSpPr/>
          <p:nvPr/>
        </p:nvSpPr>
        <p:spPr>
          <a:xfrm>
            <a:off x="6461164" y="3466592"/>
            <a:ext cx="396044" cy="616191"/>
          </a:xfrm>
          <a:prstGeom prst="rightArrow">
            <a:avLst>
              <a:gd name="adj1" fmla="val 50000"/>
              <a:gd name="adj2" fmla="val 41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6857208" y="3140968"/>
            <a:ext cx="228679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Pinta con:</a:t>
            </a: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b="1" dirty="0" smtClean="0">
                <a:solidFill>
                  <a:srgbClr val="00B050"/>
                </a:solidFill>
              </a:rPr>
              <a:t>Verde</a:t>
            </a:r>
            <a:r>
              <a:rPr lang="es-MX" dirty="0" smtClean="0">
                <a:solidFill>
                  <a:schemeClr val="tx1"/>
                </a:solidFill>
              </a:rPr>
              <a:t>: </a:t>
            </a:r>
            <a:r>
              <a:rPr lang="es-MX" dirty="0" smtClean="0">
                <a:solidFill>
                  <a:srgbClr val="00B050"/>
                </a:solidFill>
              </a:rPr>
              <a:t>elementos naturales </a:t>
            </a:r>
          </a:p>
          <a:p>
            <a:pPr algn="just"/>
            <a:r>
              <a:rPr lang="es-MX" b="1" dirty="0" smtClean="0">
                <a:solidFill>
                  <a:srgbClr val="FF9900"/>
                </a:solidFill>
              </a:rPr>
              <a:t>Naranjo</a:t>
            </a:r>
            <a:r>
              <a:rPr lang="es-MX" dirty="0" smtClean="0">
                <a:solidFill>
                  <a:schemeClr val="tx1"/>
                </a:solidFill>
              </a:rPr>
              <a:t>: </a:t>
            </a:r>
            <a:r>
              <a:rPr lang="es-MX" dirty="0" smtClean="0">
                <a:solidFill>
                  <a:srgbClr val="FFC000"/>
                </a:solidFill>
              </a:rPr>
              <a:t>elementos culturales.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15" name="14 Cara sonriente"/>
          <p:cNvSpPr/>
          <p:nvPr/>
        </p:nvSpPr>
        <p:spPr>
          <a:xfrm>
            <a:off x="4038" y="5146991"/>
            <a:ext cx="1440160" cy="1545247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251520" y="-90607"/>
            <a:ext cx="2039598" cy="1109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Abramos el libro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28</a:t>
            </a:r>
            <a:r>
              <a:rPr lang="es-MX" sz="2400" dirty="0" smtClean="0"/>
              <a:t>: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17" name="16 Rectángulo"/>
          <p:cNvSpPr/>
          <p:nvPr/>
        </p:nvSpPr>
        <p:spPr>
          <a:xfrm>
            <a:off x="6228183" y="6021288"/>
            <a:ext cx="2763307" cy="83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Debes enviar una fotografía de la página trabajada.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11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6262" y="160824"/>
            <a:ext cx="6003930" cy="619347"/>
          </a:xfrm>
        </p:spPr>
        <p:txBody>
          <a:bodyPr>
            <a:noAutofit/>
          </a:bodyPr>
          <a:lstStyle/>
          <a:p>
            <a:r>
              <a:rPr lang="es-MX" sz="3200" dirty="0" smtClean="0"/>
              <a:t>Continuemos en la </a:t>
            </a: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29</a:t>
            </a:r>
            <a:r>
              <a:rPr lang="es-MX" sz="3200" dirty="0" smtClean="0"/>
              <a:t>: </a:t>
            </a:r>
            <a:endParaRPr lang="es-MX" sz="3200" dirty="0"/>
          </a:p>
        </p:txBody>
      </p:sp>
      <p:sp>
        <p:nvSpPr>
          <p:cNvPr id="7" name="6 Rectángulo"/>
          <p:cNvSpPr/>
          <p:nvPr/>
        </p:nvSpPr>
        <p:spPr>
          <a:xfrm>
            <a:off x="6863050" y="3140968"/>
            <a:ext cx="23042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¿Podrías describir las imágenes utilizando lenguaje geográfico?</a:t>
            </a:r>
          </a:p>
        </p:txBody>
      </p:sp>
      <p:pic>
        <p:nvPicPr>
          <p:cNvPr id="9" name="8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982"/>
            <a:ext cx="6732240" cy="5637181"/>
          </a:xfrm>
        </p:spPr>
      </p:pic>
      <p:pic>
        <p:nvPicPr>
          <p:cNvPr id="10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9" y="558924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Observemos y escuchemos el siguiente video: 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1691680" y="609329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https://www.curriculumnacional.cl/614/w3-article-180402.html</a:t>
            </a:r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5259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2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1520" y="-118620"/>
            <a:ext cx="8229600" cy="1315372"/>
          </a:xfrm>
        </p:spPr>
        <p:txBody>
          <a:bodyPr>
            <a:noAutofit/>
          </a:bodyPr>
          <a:lstStyle/>
          <a:p>
            <a:pPr algn="just"/>
            <a:r>
              <a:rPr lang="es-MX" sz="3200" dirty="0" smtClean="0"/>
              <a:t>De acuerdo al video que observamos, respondamos estas preguntas:</a:t>
            </a:r>
            <a:endParaRPr lang="es-MX" sz="3200" dirty="0"/>
          </a:p>
        </p:txBody>
      </p:sp>
      <p:sp>
        <p:nvSpPr>
          <p:cNvPr id="8" name="7 Rectángulo"/>
          <p:cNvSpPr/>
          <p:nvPr/>
        </p:nvSpPr>
        <p:spPr>
          <a:xfrm>
            <a:off x="919800" y="4182034"/>
            <a:ext cx="3138417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ropa puedo usar en la zona norte? </a:t>
            </a:r>
          </a:p>
          <a:p>
            <a:pPr algn="ctr"/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46468" y="5427854"/>
            <a:ext cx="208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Ropa ligera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4499992" y="4191162"/>
            <a:ext cx="3138417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podemos usar este tipo de ropa?</a:t>
            </a:r>
          </a:p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88023" y="5463713"/>
            <a:ext cx="256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Porque hace calor</a:t>
            </a: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827584" y="1681580"/>
            <a:ext cx="3138417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¿Cuántas zonas naturales encontramos en nuestro país? ¿Podrías nombrarlas?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 </a:t>
            </a:r>
          </a:p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942933" y="2594996"/>
            <a:ext cx="2907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Son 4, zona norte, zona centro, zona sur y zona austral</a:t>
            </a:r>
            <a:endParaRPr lang="es-MX" dirty="0"/>
          </a:p>
        </p:txBody>
      </p:sp>
      <p:sp>
        <p:nvSpPr>
          <p:cNvPr id="16" name="15 Rectángulo"/>
          <p:cNvSpPr/>
          <p:nvPr/>
        </p:nvSpPr>
        <p:spPr>
          <a:xfrm>
            <a:off x="4484522" y="1681580"/>
            <a:ext cx="3138417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¿Todas las zonas naturales tienen las mismas características?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 </a:t>
            </a:r>
          </a:p>
          <a:p>
            <a:pPr algn="ctr"/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29040" y="29024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No, todas son diferentes.</a:t>
            </a:r>
            <a:endParaRPr lang="es-MX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96" y="332656"/>
            <a:ext cx="1941718" cy="1941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2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animBg="1"/>
      <p:bldP spid="13" grpId="0"/>
      <p:bldP spid="14" grpId="0" animBg="1"/>
      <p:bldP spid="4" grpId="0"/>
      <p:bldP spid="16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2" y="12678"/>
            <a:ext cx="6984777" cy="1143000"/>
          </a:xfrm>
        </p:spPr>
        <p:txBody>
          <a:bodyPr>
            <a:normAutofit fontScale="90000"/>
          </a:bodyPr>
          <a:lstStyle/>
          <a:p>
            <a:r>
              <a:rPr lang="es-MX" sz="3600" u="sng" dirty="0" smtClean="0"/>
              <a:t>Los paisajes de las zonas naturales de Chile</a:t>
            </a:r>
            <a:endParaRPr lang="es-MX" sz="3600" u="sng" dirty="0"/>
          </a:p>
        </p:txBody>
      </p:sp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766171" cy="5805264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0" y="620688"/>
            <a:ext cx="2039598" cy="1109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 smtClean="0"/>
              <a:t>Continuemos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30</a:t>
            </a:r>
            <a:r>
              <a:rPr lang="es-MX" sz="2400" dirty="0" smtClean="0"/>
              <a:t>: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597426" cy="7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41605"/>
            <a:ext cx="5753934" cy="6016395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6539"/>
            <a:ext cx="2039598" cy="1109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 smtClean="0"/>
              <a:t>Continuemos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30</a:t>
            </a:r>
            <a:r>
              <a:rPr lang="es-MX" sz="2400" dirty="0" smtClean="0"/>
              <a:t>: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597426" cy="7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2204864"/>
            <a:ext cx="21957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elemento natural está presente en cada zona?</a:t>
            </a:r>
          </a:p>
          <a:p>
            <a:pPr algn="ctr"/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-90147" y="3218728"/>
            <a:ext cx="237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Cordillera de Los Andes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42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178323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1363690" y="121129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271380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257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45224"/>
            <a:ext cx="1776297" cy="17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378373" y="1720944"/>
            <a:ext cx="8416789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arenR"/>
            </a:pPr>
            <a:r>
              <a:rPr lang="es-MX" sz="2400" dirty="0" smtClean="0"/>
              <a:t>Observa las imágenes y escribe el nombre de la zona natural a la que corresponde:</a:t>
            </a:r>
          </a:p>
          <a:p>
            <a:pPr marL="457200" indent="-457200">
              <a:buFont typeface="Arial" pitchFamily="34" charset="0"/>
              <a:buAutoNum type="arabicParenR"/>
            </a:pPr>
            <a:endParaRPr lang="es-MX" sz="2400" dirty="0" smtClean="0"/>
          </a:p>
          <a:p>
            <a:pPr marL="0" indent="0">
              <a:buFont typeface="Arial" pitchFamily="34" charset="0"/>
              <a:buNone/>
            </a:pPr>
            <a:endParaRPr lang="es-MX" sz="2400" dirty="0" smtClean="0"/>
          </a:p>
          <a:p>
            <a:pPr marL="0" indent="0">
              <a:buFont typeface="Arial" pitchFamily="34" charset="0"/>
              <a:buNone/>
            </a:pPr>
            <a:endParaRPr lang="es-MX" sz="2400" dirty="0" smtClean="0"/>
          </a:p>
          <a:p>
            <a:pPr marL="0" indent="0">
              <a:buFont typeface="Arial" pitchFamily="34" charset="0"/>
              <a:buNone/>
            </a:pPr>
            <a:endParaRPr lang="es-MX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6" y="2852936"/>
            <a:ext cx="2943225" cy="17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23" y="2875614"/>
            <a:ext cx="301474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627476" y="4908183"/>
            <a:ext cx="21993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Zona: </a:t>
            </a: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5287123" y="4908183"/>
            <a:ext cx="21993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Zona: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3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0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752" y="2564905"/>
            <a:ext cx="8813736" cy="3240360"/>
          </a:xfrm>
        </p:spPr>
        <p:txBody>
          <a:bodyPr>
            <a:normAutofit fontScale="90000"/>
          </a:bodyPr>
          <a:lstStyle/>
          <a:p>
            <a:pPr algn="l"/>
            <a:r>
              <a:rPr lang="es-MX" sz="2400" dirty="0" smtClean="0"/>
              <a:t>2) </a:t>
            </a:r>
            <a:r>
              <a:rPr lang="es-MX" sz="2400" dirty="0"/>
              <a:t>Escribe el tipo de </a:t>
            </a:r>
            <a:r>
              <a:rPr lang="es-MX" sz="2400" dirty="0" smtClean="0"/>
              <a:t>ropa que deberías usar en cada una de estas zonas naturales de Chile:</a:t>
            </a:r>
            <a:br>
              <a:rPr lang="es-MX" sz="2400" dirty="0" smtClean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 smtClean="0"/>
              <a:t>Zona norte:</a:t>
            </a:r>
            <a:br>
              <a:rPr lang="es-MX" sz="2400" dirty="0" smtClean="0"/>
            </a:br>
            <a:r>
              <a:rPr lang="es-MX" sz="2400" dirty="0" smtClean="0"/>
              <a:t>Zona centro:</a:t>
            </a:r>
            <a:br>
              <a:rPr lang="es-MX" sz="2400" dirty="0" smtClean="0"/>
            </a:br>
            <a:r>
              <a:rPr lang="es-MX" sz="2400" dirty="0" smtClean="0"/>
              <a:t>Zona sur:</a:t>
            </a:r>
            <a:br>
              <a:rPr lang="es-MX" sz="2400" dirty="0" smtClean="0"/>
            </a:br>
            <a:r>
              <a:rPr lang="es-MX" sz="2400" dirty="0" smtClean="0"/>
              <a:t>Zona austral: </a:t>
            </a:r>
            <a:br>
              <a:rPr lang="es-MX" sz="2400" dirty="0" smtClean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 smtClean="0"/>
              <a:t>3) ¿Cómo es la zona en la que vives? ¿A qué zona natural pertenece? ¿Cómo te diste cuenta de esto?</a:t>
            </a:r>
            <a:endParaRPr lang="es-MX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64" y="5520548"/>
            <a:ext cx="2866671" cy="133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" y="0"/>
            <a:ext cx="2926450" cy="17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18" y="5517232"/>
            <a:ext cx="1656998" cy="165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22596" y="1751623"/>
            <a:ext cx="21993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Zona: 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86" y="-14130"/>
            <a:ext cx="2938669" cy="17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031852" y="1765753"/>
            <a:ext cx="21993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Zona: </a:t>
            </a:r>
            <a:endParaRPr lang="es-MX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65" y="-6468"/>
            <a:ext cx="2952835" cy="17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191165" y="1765753"/>
            <a:ext cx="21993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Zona: </a:t>
            </a:r>
            <a:endParaRPr lang="es-MX" dirty="0"/>
          </a:p>
        </p:txBody>
      </p:sp>
      <p:pic>
        <p:nvPicPr>
          <p:cNvPr id="13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52" y="3501008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74178"/>
              </p:ext>
            </p:extLst>
          </p:nvPr>
        </p:nvGraphicFramePr>
        <p:xfrm>
          <a:off x="395536" y="188640"/>
          <a:ext cx="8496943" cy="6264696"/>
        </p:xfrm>
        <a:graphic>
          <a:graphicData uri="http://schemas.openxmlformats.org/drawingml/2006/table">
            <a:tbl>
              <a:tblPr firstRow="1" firstCol="1" bandRow="1"/>
              <a:tblGrid>
                <a:gridCol w="2179188"/>
                <a:gridCol w="6317755"/>
              </a:tblGrid>
              <a:tr h="287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2°A-B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08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Clasificar y caracterizar algunos paisajes de Chile según su ubicación en la zona norte, centro y sur del país, observando imágenes, utilizando diversas fuentes y un vocabulario geográfico adecuado (océano, río, cordillera de los Andes y de la Costa, desierto, valle, costa, volcán, archipiélago, isla, fiordo, lago, ciudad y pueblo, entre otros).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/>
                        <a:t>Utilizan los puntos cardinales para describir la ubicación relativa de países limítrofes de Chile.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u="none" dirty="0" smtClean="0"/>
                        <a:t>Describen paisajes de las zonas norte, centro y sur de Chile.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u="none" dirty="0" smtClean="0"/>
                        <a:t>Aplican vocabulario geográfico básico para describir los paisajes de Chile.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u="none" dirty="0" smtClean="0"/>
                        <a:t>Distinguen paisajes representativos de las distintas zonas del país.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Ubicación y paisajes de Chile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Leer y comunicar información geográfica mediante distintas herramientas (planos, mapas, globos terráqueos y diagramas).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con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los indicadores de evaluación: </a:t>
                      </a:r>
                      <a:r>
                        <a:rPr lang="es-MX" sz="1400" b="0" dirty="0" smtClean="0"/>
                        <a:t>Utilizan los puntos cardinales para describir la ubicación relativa de países limítrofes de Chile.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u="none" dirty="0" smtClean="0"/>
                        <a:t>Describen paisajes de las zonas norte, centro y sur de Chile.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u="none" dirty="0" smtClean="0"/>
                        <a:t>Aplican vocabulario geográfico básico para describir los paisajes de Chile.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u="none" dirty="0" smtClean="0"/>
                        <a:t>Distinguen paisajes representativos de las distintas zonas del país.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0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09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9234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s-MX" dirty="0" smtClean="0"/>
              <a:t>Resultados de Evaluación </a:t>
            </a:r>
            <a:r>
              <a:rPr lang="es-MX" sz="2000" dirty="0" smtClean="0"/>
              <a:t>(Fecha: 02/10/2020)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02131"/>
              </p:ext>
            </p:extLst>
          </p:nvPr>
        </p:nvGraphicFramePr>
        <p:xfrm>
          <a:off x="827584" y="1196752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32/35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91%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0/35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3/35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058441"/>
              </p:ext>
            </p:extLst>
          </p:nvPr>
        </p:nvGraphicFramePr>
        <p:xfrm>
          <a:off x="827584" y="2780928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26/35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74%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0/35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9/35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26%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386479"/>
              </p:ext>
            </p:extLst>
          </p:nvPr>
        </p:nvGraphicFramePr>
        <p:xfrm>
          <a:off x="827584" y="4365104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3-4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26/35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86%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9/35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0/35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232248"/>
          </a:xfrm>
        </p:spPr>
        <p:txBody>
          <a:bodyPr>
            <a:normAutofit/>
          </a:bodyPr>
          <a:lstStyle/>
          <a:p>
            <a:r>
              <a:rPr lang="es-MX" dirty="0" smtClean="0"/>
              <a:t>Estos fueron los resultados obtenidos en cada una de las preguntas de la 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7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717656"/>
              </p:ext>
            </p:extLst>
          </p:nvPr>
        </p:nvGraphicFramePr>
        <p:xfrm>
          <a:off x="26778" y="40943"/>
          <a:ext cx="9036496" cy="6499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8079"/>
                <a:gridCol w="748417"/>
              </a:tblGrid>
              <a:tr h="361517">
                <a:tc>
                  <a:txBody>
                    <a:bodyPr/>
                    <a:lstStyle/>
                    <a:p>
                      <a:r>
                        <a:rPr lang="es-MX" dirty="0" smtClean="0"/>
                        <a:t>Preguntas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36371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1. Observando el mapa, ¿Con qué limita Chile por el este?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31/35</a:t>
                      </a:r>
                      <a:endParaRPr lang="es-MX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2. Observando el mapa anterior, ¿Con qué limita Chile por el oeste?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33/35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b="0" dirty="0" smtClean="0">
                          <a:solidFill>
                            <a:schemeClr val="tx1"/>
                          </a:solidFill>
                        </a:rPr>
                        <a:t>3. Observa la imagen, ¿A qué zona pertenece?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35/35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1517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r>
                        <a:rPr lang="es-MX" baseline="0" dirty="0" smtClean="0">
                          <a:solidFill>
                            <a:srgbClr val="FF0000"/>
                          </a:solidFill>
                        </a:rPr>
                        <a:t> ¿Qué zona de Chile representa la imagen?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32/35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00"/>
                          </a:solidFill>
                        </a:rPr>
                        <a:t>5. El paisaje que se presenta a continuación, pertenece a: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31/35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1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00"/>
                          </a:solidFill>
                        </a:rPr>
                        <a:t>6. La imagen de este valle, pertenece a la: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28/35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1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7. Describe los elementos naturales y/o culturales presentes en la zona norte, ciudad de Iquique, aplicando vocabulario geográfico: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35/35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Describe los elementos naturales y/o culturales presentes en la zona centro, ciudad de Santiago,  aplicando vocabulario geográfico: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35/35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dirty="0" smtClean="0"/>
                        <a:t>9.</a:t>
                      </a:r>
                      <a:r>
                        <a:rPr lang="es-MX" sz="1800" baseline="0" dirty="0" smtClean="0"/>
                        <a:t> Describe los elementos naturales y/o culturales presentes en la zona sur, Peyehue,  aplicando vocabulario geográfico: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35/35</a:t>
                      </a:r>
                      <a:endParaRPr lang="es-MX" dirty="0"/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10. ¿Cómo es la zona en la que vives? ¿A qué zona natural pertenece? ¿Cómo te diste cuenta de esto? Aplica el lenguaje geográfico: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35/35</a:t>
                      </a:r>
                      <a:endParaRPr lang="es-MX" dirty="0"/>
                    </a:p>
                  </a:txBody>
                  <a:tcPr/>
                </a:tc>
              </a:tr>
              <a:tr h="804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11.</a:t>
                      </a:r>
                      <a:r>
                        <a:rPr lang="es-MX" sz="1800" dirty="0" smtClean="0"/>
                        <a:t> </a:t>
                      </a:r>
                      <a:r>
                        <a:rPr lang="es-MX" sz="1800" baseline="0" dirty="0" smtClean="0"/>
                        <a:t>Si viajáramos a la zona austral ¿Qué ropa tendríamos que llevar? ¿Por qué? Aplica el lenguaje geográfico: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34/35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927</Words>
  <Application>Microsoft Office PowerPoint</Application>
  <PresentationFormat>Presentación en pantalla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PLANIFICACIÓN  CLASES VIRTUALES HISTORIA, GEOGRAFÍA Y CS. SOCIALES 2° BÁSICO A-B SEMANA N° 28 FECHA : 05 al 09 de octubre de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Resultados de Evaluación (Fecha: 02/10/2020) </vt:lpstr>
      <vt:lpstr>Estos fueron los resultados obtenidos en cada una de las preguntas de la evaluación</vt:lpstr>
      <vt:lpstr>Presentación de PowerPoint</vt:lpstr>
      <vt:lpstr>¿Qué es el paisaje?</vt:lpstr>
      <vt:lpstr>Continuemos en la página 29: </vt:lpstr>
      <vt:lpstr>Observemos y escuchemos el siguiente video: </vt:lpstr>
      <vt:lpstr>De acuerdo al video que observamos, respondamos estas preguntas:</vt:lpstr>
      <vt:lpstr>Los paisajes de las zonas naturales de Chile</vt:lpstr>
      <vt:lpstr>Presentación de PowerPoint</vt:lpstr>
      <vt:lpstr>Presentación de PowerPoint</vt:lpstr>
      <vt:lpstr>2) Escribe el tipo de ropa que deberías usar en cada una de estas zonas naturales de Chile:  Zona norte: Zona centro: Zona sur: Zona austral:   3) ¿Cómo es la zona en la que vives? ¿A qué zona natural pertenece? ¿Cómo te diste cuenta de esto?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106</cp:revision>
  <dcterms:created xsi:type="dcterms:W3CDTF">2020-07-06T03:06:52Z</dcterms:created>
  <dcterms:modified xsi:type="dcterms:W3CDTF">2020-10-06T19:41:49Z</dcterms:modified>
</cp:coreProperties>
</file>