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63" r:id="rId5"/>
    <p:sldId id="264" r:id="rId6"/>
    <p:sldId id="265" r:id="rId7"/>
    <p:sldId id="266" r:id="rId8"/>
    <p:sldId id="271" r:id="rId9"/>
    <p:sldId id="272" r:id="rId10"/>
    <p:sldId id="267" r:id="rId11"/>
    <p:sldId id="273" r:id="rId12"/>
    <p:sldId id="274" r:id="rId13"/>
    <p:sldId id="276" r:id="rId14"/>
    <p:sldId id="277" r:id="rId15"/>
    <p:sldId id="278" r:id="rId16"/>
    <p:sldId id="279" r:id="rId17"/>
    <p:sldId id="269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5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hyperlink" Target="https://www.youtube.com/watch?v=DHb4-CCif7U&amp;t=1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</a:t>
            </a:r>
            <a:r>
              <a:rPr lang="es-CL">
                <a:latin typeface="Comic Sans MS" panose="030F0702030302020204" pitchFamily="66" charset="0"/>
              </a:rPr>
              <a:t>° </a:t>
            </a:r>
            <a:r>
              <a:rPr lang="es-CL" dirty="0">
                <a:latin typeface="Comic Sans MS" panose="030F0702030302020204" pitchFamily="66" charset="0"/>
              </a:rPr>
              <a:t>GRADE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RETROALIMENTACIÓN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WEEK N°28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DATE: OCTOBER 5th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Comic Sans MS" panose="030F0702030302020204" pitchFamily="66" charset="0"/>
              </a:rPr>
              <a:t>Miss Pía Cáceres G.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/>
              <a:t>Retroalimentación semana 27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lvl="0"/>
            <a:r>
              <a:rPr lang="es-MX" sz="3600" dirty="0"/>
              <a:t>Objetivo: Retroalimentar</a:t>
            </a:r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aprendizajes descendidos en relación a los siguientes indicadores: </a:t>
            </a:r>
          </a:p>
          <a:p>
            <a:pPr lvl="0"/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Realizan acciones, gestos o mímica de acuerdo a lo escuchado en canciones, rimas o indicaciones del docente.</a:t>
            </a:r>
          </a:p>
          <a:p>
            <a:pPr lvl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2-Siguen, repiten y cantan un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chant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October</a:t>
            </a:r>
            <a:r>
              <a:rPr lang="es-MX" sz="2400" dirty="0"/>
              <a:t> 5 </a:t>
            </a:r>
            <a:r>
              <a:rPr lang="es-MX" sz="2400" dirty="0" err="1"/>
              <a:t>th</a:t>
            </a:r>
            <a:r>
              <a:rPr lang="es-MX" sz="2400" dirty="0"/>
              <a:t>, 2020</a:t>
            </a:r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por indicadores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100138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72%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17%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11%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18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Realizan acciones de acuerdo a lo escuchado en rimas,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canciones o indicaciones del docente.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cio 11"/>
          <p:cNvSpPr/>
          <p:nvPr/>
        </p:nvSpPr>
        <p:spPr>
          <a:xfrm>
            <a:off x="7001188" y="5747022"/>
            <a:ext cx="2978332" cy="1110343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93074" y="268107"/>
            <a:ext cx="10972800" cy="1143000"/>
          </a:xfrm>
        </p:spPr>
        <p:txBody>
          <a:bodyPr/>
          <a:lstStyle/>
          <a:p>
            <a:r>
              <a:rPr lang="es-MX" dirty="0" err="1"/>
              <a:t>Repeat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action</a:t>
            </a:r>
            <a:r>
              <a:rPr lang="es-MX" dirty="0"/>
              <a:t> 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26275" y="1593669"/>
            <a:ext cx="4040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/>
              <a:t>Instrucciones:</a:t>
            </a:r>
          </a:p>
          <a:p>
            <a:pPr marL="0" indent="0">
              <a:buNone/>
            </a:pPr>
            <a:r>
              <a:rPr lang="es-MX" sz="2400" dirty="0"/>
              <a:t>-Gira la rueda y menciona stop para parar. </a:t>
            </a:r>
          </a:p>
          <a:p>
            <a:pPr marL="0" indent="0">
              <a:buNone/>
            </a:pPr>
            <a:r>
              <a:rPr lang="es-MX" sz="2400" dirty="0"/>
              <a:t>- Al parar la rueda debes realizar la acción que  se indique.</a:t>
            </a:r>
            <a:endParaRPr lang="es-MX" sz="2800" dirty="0"/>
          </a:p>
        </p:txBody>
      </p:sp>
      <p:sp>
        <p:nvSpPr>
          <p:cNvPr id="6" name="Pentágono 5"/>
          <p:cNvSpPr/>
          <p:nvPr/>
        </p:nvSpPr>
        <p:spPr>
          <a:xfrm>
            <a:off x="4166463" y="3622436"/>
            <a:ext cx="1645920" cy="1058091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17" y="365125"/>
            <a:ext cx="8909874" cy="5754507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1658302" y="4880738"/>
            <a:ext cx="1788459" cy="17325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STOP </a:t>
            </a:r>
          </a:p>
        </p:txBody>
      </p:sp>
    </p:spTree>
    <p:extLst>
      <p:ext uri="{BB962C8B-B14F-4D97-AF65-F5344CB8AC3E}">
        <p14:creationId xmlns:p14="http://schemas.microsoft.com/office/powerpoint/2010/main" val="38119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page 12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45" y="7187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0530" t="22298" r="21848" b="10352"/>
          <a:stretch/>
        </p:blipFill>
        <p:spPr>
          <a:xfrm>
            <a:off x="336763" y="1761585"/>
            <a:ext cx="6048103" cy="4022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2324" t="37232" r="21253" b="13483"/>
          <a:stretch/>
        </p:blipFill>
        <p:spPr>
          <a:xfrm>
            <a:off x="6544492" y="1761585"/>
            <a:ext cx="5408022" cy="40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por indicadores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75693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89%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11%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18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Siguen, repiten y cantan un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6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Activity</a:t>
            </a:r>
            <a:r>
              <a:rPr lang="es-MX" dirty="0"/>
              <a:t>: 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745" y="698863"/>
            <a:ext cx="5105091" cy="45259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10558" y="5279719"/>
            <a:ext cx="557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https://www.youtube.com/watch?v=8F0NYBBKczM&amp;t=2s</a:t>
            </a:r>
          </a:p>
        </p:txBody>
      </p:sp>
    </p:spTree>
    <p:extLst>
      <p:ext uri="{BB962C8B-B14F-4D97-AF65-F5344CB8AC3E}">
        <p14:creationId xmlns:p14="http://schemas.microsoft.com/office/powerpoint/2010/main" val="370850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me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074919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/>
              <a:t>Where’s the monkey? </a:t>
            </a:r>
          </a:p>
          <a:p>
            <a:r>
              <a:rPr lang="en-US" sz="2900" b="1" dirty="0"/>
              <a:t>Where is it? Where is it? </a:t>
            </a:r>
          </a:p>
          <a:p>
            <a:r>
              <a:rPr lang="en-US" sz="2900" b="1" dirty="0"/>
              <a:t>In the box. In the box. </a:t>
            </a:r>
          </a:p>
          <a:p>
            <a:endParaRPr lang="en-US" sz="2900" b="1" dirty="0"/>
          </a:p>
          <a:p>
            <a:r>
              <a:rPr lang="en-US" sz="2900" b="1" dirty="0"/>
              <a:t>Where’s the bird? </a:t>
            </a:r>
          </a:p>
          <a:p>
            <a:r>
              <a:rPr lang="en-US" sz="2900" b="1" dirty="0"/>
              <a:t>Where is it? Where is it? </a:t>
            </a:r>
          </a:p>
          <a:p>
            <a:r>
              <a:rPr lang="en-US" sz="2900" b="1" dirty="0"/>
              <a:t>On the tree. On the tree. </a:t>
            </a:r>
          </a:p>
          <a:p>
            <a:endParaRPr lang="en-US" sz="2900" b="1" dirty="0"/>
          </a:p>
          <a:p>
            <a:r>
              <a:rPr lang="en-US" sz="2900" b="1" dirty="0"/>
              <a:t>Where’s the snake? </a:t>
            </a:r>
          </a:p>
          <a:p>
            <a:r>
              <a:rPr lang="en-US" sz="2900" b="1" dirty="0"/>
              <a:t>Where is it? Where is it? </a:t>
            </a:r>
          </a:p>
          <a:p>
            <a:r>
              <a:rPr lang="en-US" sz="2900" b="1" dirty="0"/>
              <a:t>Under the rock. Under the rock. </a:t>
            </a:r>
          </a:p>
          <a:p>
            <a:endParaRPr lang="en-US" sz="2900" b="1" dirty="0"/>
          </a:p>
          <a:p>
            <a:r>
              <a:rPr lang="en-US" sz="2900" b="1" dirty="0"/>
              <a:t>On, in and under. Yeah!</a:t>
            </a:r>
          </a:p>
          <a:p>
            <a:endParaRPr lang="en-US" sz="2900" b="1" dirty="0"/>
          </a:p>
          <a:p>
            <a:r>
              <a:rPr lang="en-US" sz="2900" b="1" dirty="0"/>
              <a:t>Where’s the apple? </a:t>
            </a:r>
          </a:p>
          <a:p>
            <a:r>
              <a:rPr lang="en-US" sz="2900" b="1" dirty="0"/>
              <a:t>Where is it? Where is it? </a:t>
            </a:r>
          </a:p>
          <a:p>
            <a:r>
              <a:rPr lang="en-US" sz="2900" b="1" dirty="0"/>
              <a:t>In the box. In the box. </a:t>
            </a:r>
          </a:p>
          <a:p>
            <a:endParaRPr lang="en-US" sz="2900" b="1" dirty="0"/>
          </a:p>
          <a:p>
            <a:r>
              <a:rPr lang="en-US" sz="2900" b="1" dirty="0"/>
              <a:t>Where’s the carrot? </a:t>
            </a:r>
          </a:p>
          <a:p>
            <a:r>
              <a:rPr lang="en-US" sz="2900" b="1" dirty="0"/>
              <a:t>Where is it? Where is it? </a:t>
            </a:r>
          </a:p>
          <a:p>
            <a:r>
              <a:rPr lang="en-US" sz="2900" b="1" dirty="0"/>
              <a:t>On the chair. On the chair. 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807200" y="1600201"/>
            <a:ext cx="5384800" cy="5074919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/>
              <a:t>Where’s the pumpkin? </a:t>
            </a:r>
          </a:p>
          <a:p>
            <a:r>
              <a:rPr lang="en-US" sz="3400" b="1" dirty="0"/>
              <a:t>Where is it? Where is it? </a:t>
            </a:r>
          </a:p>
          <a:p>
            <a:r>
              <a:rPr lang="en-US" sz="3400" b="1" dirty="0"/>
              <a:t>Under the bench. Under the bench. </a:t>
            </a:r>
          </a:p>
          <a:p>
            <a:endParaRPr lang="en-US" sz="3400" b="1" dirty="0"/>
          </a:p>
          <a:p>
            <a:r>
              <a:rPr lang="en-US" sz="3400" b="1" dirty="0"/>
              <a:t>On, in and under. Great!</a:t>
            </a:r>
          </a:p>
          <a:p>
            <a:endParaRPr lang="en-US" sz="3400" b="1" dirty="0"/>
          </a:p>
          <a:p>
            <a:r>
              <a:rPr lang="en-US" sz="3400" b="1" dirty="0"/>
              <a:t>Where’s the book? </a:t>
            </a:r>
          </a:p>
          <a:p>
            <a:r>
              <a:rPr lang="en-US" sz="3400" b="1" dirty="0"/>
              <a:t>Where is it? Where is it? </a:t>
            </a:r>
          </a:p>
          <a:p>
            <a:r>
              <a:rPr lang="en-US" sz="3400" b="1" dirty="0"/>
              <a:t>On the desk. On the desk. </a:t>
            </a:r>
          </a:p>
          <a:p>
            <a:endParaRPr lang="en-US" sz="3400" b="1" dirty="0"/>
          </a:p>
          <a:p>
            <a:r>
              <a:rPr lang="en-US" sz="3400" b="1" dirty="0"/>
              <a:t>Where’s the pencil? </a:t>
            </a:r>
          </a:p>
          <a:p>
            <a:r>
              <a:rPr lang="en-US" sz="3400" b="1" dirty="0"/>
              <a:t>Where is it? Where is it? </a:t>
            </a:r>
          </a:p>
          <a:p>
            <a:r>
              <a:rPr lang="en-US" sz="3400" b="1" dirty="0"/>
              <a:t>In the box. In the box. </a:t>
            </a:r>
          </a:p>
          <a:p>
            <a:endParaRPr lang="en-US" sz="3400" b="1" dirty="0"/>
          </a:p>
          <a:p>
            <a:r>
              <a:rPr lang="en-US" sz="3400" b="1" dirty="0"/>
              <a:t>Where’s the ruler? </a:t>
            </a:r>
          </a:p>
          <a:p>
            <a:r>
              <a:rPr lang="en-US" sz="3400" b="1" dirty="0"/>
              <a:t>Where is it? Where is it? </a:t>
            </a:r>
          </a:p>
          <a:p>
            <a:r>
              <a:rPr lang="en-US" sz="3400" b="1" dirty="0"/>
              <a:t>Under the chair. Under the chair. </a:t>
            </a:r>
          </a:p>
          <a:p>
            <a:endParaRPr lang="en-US" sz="3400" b="1" dirty="0"/>
          </a:p>
          <a:p>
            <a:r>
              <a:rPr lang="en-US" sz="3400" b="1" dirty="0"/>
              <a:t>On, in and under. See you next time? 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3" name="AutoShape 2" descr="Resultado de imagen para niños cantando | English festivals, Stock  illustration, Free vector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830" y1="36279" x2="43830" y2="36279"/>
                        <a14:foregroundMark x1="34894" y1="38140" x2="34894" y2="38140"/>
                        <a14:foregroundMark x1="73617" y1="46512" x2="73617" y2="46512"/>
                        <a14:foregroundMark x1="53191" y1="11163" x2="53191" y2="11163"/>
                        <a14:foregroundMark x1="37447" y1="12093" x2="37447" y2="120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625" y="2207624"/>
            <a:ext cx="2238375" cy="28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0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28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UNDER- BY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Canta la siguiente estrofa de la canción: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the bird?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it? Where is it?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tree. On the tree. </a:t>
            </a:r>
          </a:p>
          <a:p>
            <a:pPr lv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Email: </a:t>
            </a:r>
            <a:r>
              <a:rPr lang="es-MX" dirty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>
                <a:solidFill>
                  <a:schemeClr val="tx1"/>
                </a:solidFill>
              </a:rPr>
              <a:t>Telefono</a:t>
            </a:r>
            <a:r>
              <a:rPr lang="es-MX" dirty="0">
                <a:solidFill>
                  <a:schemeClr val="tx1"/>
                </a:solidFill>
              </a:rPr>
              <a:t>: +569 32735472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30877"/>
              </p:ext>
            </p:extLst>
          </p:nvPr>
        </p:nvGraphicFramePr>
        <p:xfrm>
          <a:off x="469408" y="548641"/>
          <a:ext cx="11347454" cy="6152606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7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-Realizan acciones, gestos o mímica de acuerdo a lo escuchado en canciones, rimas o indicaciones del docente.</a:t>
                      </a: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-Siguen, repiten y cantan un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 Retroalimentación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evaluación formativa n°2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oral de textos adaptados y auténticos muy breves y simples con temas conocidos.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6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1-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Realizan acciones, gestos o mímica de acuerdo a lo escuchado en canciones, rimas o indicaciones del docente.</a:t>
                      </a: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2-Siguen, repiten y cantan un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9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</a:t>
                      </a:r>
                      <a:r>
                        <a:rPr lang="es-MX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través de ticket de salida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9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Reglas de la clase virtual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Silencio mi micrófono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Importante</a:t>
            </a: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esta imagen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inglés.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Resultados evaluación semana 27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585415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83%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17%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estudiantes:18</a:t>
            </a: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Contenidos por lograr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97726" y="1942942"/>
            <a:ext cx="8813074" cy="384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Indicador 1:</a:t>
            </a:r>
          </a:p>
          <a:p>
            <a:pPr algn="ctr"/>
            <a:r>
              <a:rPr lang="es-MX" sz="2800" dirty="0"/>
              <a:t>Realizan acciones, gestos o mímica de acuerdo a lo escuchado en canciones, rimas o indicaciones del docente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26" y="1942942"/>
            <a:ext cx="1246628" cy="14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WHO REMEMBER WHAT IS AN ACTION?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Inicio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62" y="430734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2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MOTIVACIÓN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ómo pudiste observar trabajaremos </a:t>
            </a:r>
            <a:r>
              <a:rPr lang="es-C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retroalimentación de  contenidos descendidos, pero antes de comenzar quiero que me ayudes a cantar y a imitar la siguiente canción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05897" y="4291081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4"/>
              </a:rPr>
              <a:t>https://www.youtube.com/watch?v=DHb4-CCif7U&amp;t=12s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829" y="1204917"/>
            <a:ext cx="5458971" cy="28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23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885</Words>
  <Application>Microsoft Office PowerPoint</Application>
  <PresentationFormat>Personalizado</PresentationFormat>
  <Paragraphs>176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2° GRADE RETROALIMENTACIÓN WEEK N°28 DATE: OCTOBER 5th , 2020</vt:lpstr>
      <vt:lpstr>Presentación de PowerPoint</vt:lpstr>
      <vt:lpstr>Reglas de la clase virtual </vt:lpstr>
      <vt:lpstr>Presentación de PowerPoint</vt:lpstr>
      <vt:lpstr>Importante </vt:lpstr>
      <vt:lpstr>Resultados evaluación semana 27 </vt:lpstr>
      <vt:lpstr>Contenidos por lograr </vt:lpstr>
      <vt:lpstr>Inicio</vt:lpstr>
      <vt:lpstr>MOTIVACIÓN</vt:lpstr>
      <vt:lpstr> Retroalimentación semana 27 </vt:lpstr>
      <vt:lpstr>Resultado por indicadores </vt:lpstr>
      <vt:lpstr>Repeat the action </vt:lpstr>
      <vt:lpstr>Activity book page 12 </vt:lpstr>
      <vt:lpstr>Resultado por indicadores </vt:lpstr>
      <vt:lpstr>Activity: Listen the song </vt:lpstr>
      <vt:lpstr>Sing the song with me </vt:lpstr>
      <vt:lpstr>EXIT TICKET 28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85</cp:revision>
  <dcterms:created xsi:type="dcterms:W3CDTF">2020-08-03T02:54:47Z</dcterms:created>
  <dcterms:modified xsi:type="dcterms:W3CDTF">2020-10-01T20:09:32Z</dcterms:modified>
</cp:coreProperties>
</file>